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1" r:id="rId6"/>
    <p:sldId id="260" r:id="rId7"/>
    <p:sldId id="263" r:id="rId8"/>
    <p:sldId id="262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D5671-4CF5-4330-A983-78ADC6EAE850}" type="datetimeFigureOut">
              <a:rPr lang="ru-RU" smtClean="0"/>
              <a:t>14.12.2015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8E24-EDD2-4B4C-AB33-273052261B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D5671-4CF5-4330-A983-78ADC6EAE850}" type="datetimeFigureOut">
              <a:rPr lang="ru-RU" smtClean="0"/>
              <a:t>14.12.2015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8E24-EDD2-4B4C-AB33-273052261B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D5671-4CF5-4330-A983-78ADC6EAE850}" type="datetimeFigureOut">
              <a:rPr lang="ru-RU" smtClean="0"/>
              <a:t>14.12.2015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8E24-EDD2-4B4C-AB33-273052261B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D5671-4CF5-4330-A983-78ADC6EAE850}" type="datetimeFigureOut">
              <a:rPr lang="ru-RU" smtClean="0"/>
              <a:t>14.12.2015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8E24-EDD2-4B4C-AB33-273052261B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D5671-4CF5-4330-A983-78ADC6EAE850}" type="datetimeFigureOut">
              <a:rPr lang="ru-RU" smtClean="0"/>
              <a:t>14.12.2015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8E24-EDD2-4B4C-AB33-273052261B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D5671-4CF5-4330-A983-78ADC6EAE850}" type="datetimeFigureOut">
              <a:rPr lang="ru-RU" smtClean="0"/>
              <a:t>14.12.2015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8E24-EDD2-4B4C-AB33-273052261B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D5671-4CF5-4330-A983-78ADC6EAE850}" type="datetimeFigureOut">
              <a:rPr lang="ru-RU" smtClean="0"/>
              <a:t>14.12.2015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8E24-EDD2-4B4C-AB33-273052261B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D5671-4CF5-4330-A983-78ADC6EAE850}" type="datetimeFigureOut">
              <a:rPr lang="ru-RU" smtClean="0"/>
              <a:t>14.12.2015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8E24-EDD2-4B4C-AB33-273052261B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D5671-4CF5-4330-A983-78ADC6EAE850}" type="datetimeFigureOut">
              <a:rPr lang="ru-RU" smtClean="0"/>
              <a:t>14.12.2015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8E24-EDD2-4B4C-AB33-273052261B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D5671-4CF5-4330-A983-78ADC6EAE850}" type="datetimeFigureOut">
              <a:rPr lang="ru-RU" smtClean="0"/>
              <a:t>14.12.2015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8E24-EDD2-4B4C-AB33-273052261B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7D5671-4CF5-4330-A983-78ADC6EAE850}" type="datetimeFigureOut">
              <a:rPr lang="ru-RU" smtClean="0"/>
              <a:t>14.12.2015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3A8E24-EDD2-4B4C-AB33-273052261B84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7D5671-4CF5-4330-A983-78ADC6EAE850}" type="datetimeFigureOut">
              <a:rPr lang="ru-RU" smtClean="0"/>
              <a:t>14.12.2015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3A8E24-EDD2-4B4C-AB33-273052261B84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&#1084;&#1091;&#1084;&#1091;%20&#1054;&#1073;&#1088;&#1077;&#1079;&#1082;&#1072;.avi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&#1053;&#1086;&#1074;&#1099;&#1081;%20&#1087;&#1088;&#1086;&#1077;&#1082;&#1090;2.avi" TargetMode="Externa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hlinkClick r:id="rId2" action="ppaction://hlinkfile"/>
          </p:cNvPr>
          <p:cNvSpPr/>
          <p:nvPr/>
        </p:nvSpPr>
        <p:spPr>
          <a:xfrm>
            <a:off x="1857356" y="2357429"/>
            <a:ext cx="70009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6000" b="1" dirty="0">
              <a:ln w="19050">
                <a:solidFill>
                  <a:prstClr val="white"/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6" name="Облако 5">
            <a:hlinkClick r:id="rId2" action="ppaction://hlinkfile"/>
          </p:cNvPr>
          <p:cNvSpPr/>
          <p:nvPr/>
        </p:nvSpPr>
        <p:spPr>
          <a:xfrm>
            <a:off x="3419872" y="1916832"/>
            <a:ext cx="4392488" cy="28083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57356" y="2357429"/>
            <a:ext cx="70009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endParaRPr lang="ru-RU" sz="6000" b="1" dirty="0">
              <a:ln w="19050">
                <a:solidFill>
                  <a:prstClr val="white"/>
                </a:solidFill>
                <a:prstDash val="solid"/>
              </a:ln>
              <a:solidFill>
                <a:schemeClr val="accent3">
                  <a:lumMod val="75000"/>
                </a:schemeClr>
              </a:solidFill>
              <a:effectLst>
                <a:outerShdw blurRad="50000" dist="50800" dir="7500000" algn="tl">
                  <a:srgbClr val="000000">
                    <a:shade val="5000"/>
                    <a:alpha val="35000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1720" y="260648"/>
            <a:ext cx="6806560" cy="633670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Дело было к вечеру. Он шел тихо и глядел на воду. Вдруг ему показалось, что что-то барахтается в тине у самого берега. Он нагнулся и увидел небольшого щенка, белого с черными пятнами, который, несмотря на все свои старания, никак не мог вылезть из воды, бился, скользил и дрожал всем своим мокреньким и худеньким телом. Герасим поглядел на несчастную собачонку, подхватил ее одной рукой, сунул ее к себе за пазуху и пустился большими шагами домой. 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2852936"/>
            <a:ext cx="2505447" cy="3384377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isometricOffAxis2Lef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2852936"/>
            <a:ext cx="2232248" cy="3384376"/>
          </a:xfrm>
          <a:prstGeom prst="rect">
            <a:avLst/>
          </a:prstGeom>
          <a:ln>
            <a:solidFill>
              <a:schemeClr val="accent1">
                <a:lumMod val="50000"/>
              </a:schemeClr>
            </a:solidFill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isometricOffAxis1Right"/>
            <a:lightRig rig="glow" dir="t">
              <a:rot lat="0" lon="0" rev="4800000"/>
            </a:lightRig>
          </a:scene3d>
          <a:sp3d prstMaterial="matte">
            <a:bevelT w="127000" h="63500"/>
          </a:sp3d>
        </p:spPr>
      </p:pic>
      <p:sp>
        <p:nvSpPr>
          <p:cNvPr id="10" name="Прямоугольник 9"/>
          <p:cNvSpPr/>
          <p:nvPr/>
        </p:nvSpPr>
        <p:spPr>
          <a:xfrm>
            <a:off x="2195736" y="980728"/>
            <a:ext cx="6480720" cy="144016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Центральные образы в повести И.С. Тургенева «Муму»</a:t>
            </a:r>
            <a:endPara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692696"/>
            <a:ext cx="646246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 err="1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Синквейн</a:t>
            </a:r>
            <a:r>
              <a:rPr lang="ru-RU" sz="2400" b="1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– </a:t>
            </a:r>
            <a:r>
              <a:rPr lang="ru-RU" sz="2400" b="1" dirty="0" smtClean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2400" b="1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стихотворение, написанное по следующим правилам:</a:t>
            </a:r>
          </a:p>
          <a:p>
            <a:pPr algn="just"/>
            <a:r>
              <a:rPr lang="ru-RU" sz="2400" b="1" dirty="0" smtClean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2400" b="1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строка – одно существительное, выражающее главную тему </a:t>
            </a:r>
            <a:r>
              <a:rPr lang="ru-RU" sz="2400" b="1" dirty="0" err="1" smtClean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cинквейна</a:t>
            </a:r>
            <a:r>
              <a:rPr lang="ru-RU" sz="2400" b="1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b="1" dirty="0">
              <a:solidFill>
                <a:srgbClr val="2B2B2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2400" b="1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строка – два прилагательных, выражающих главную </a:t>
            </a:r>
            <a:r>
              <a:rPr lang="ru-RU" sz="2400" b="1" dirty="0" smtClean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мысль;</a:t>
            </a:r>
            <a:endParaRPr lang="ru-RU" sz="2400" b="1" dirty="0">
              <a:solidFill>
                <a:srgbClr val="2B2B2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2400" b="1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строка – три глагола, описывающие действия в рамках </a:t>
            </a:r>
            <a:r>
              <a:rPr lang="ru-RU" sz="2400" b="1" dirty="0" smtClean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темы;</a:t>
            </a:r>
            <a:endParaRPr lang="ru-RU" sz="2400" b="1" dirty="0">
              <a:solidFill>
                <a:srgbClr val="2B2B2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2400" b="1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строка – фраза, несущая определенный </a:t>
            </a:r>
            <a:r>
              <a:rPr lang="ru-RU" sz="2400" b="1" dirty="0" smtClean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смысл;</a:t>
            </a:r>
            <a:endParaRPr lang="ru-RU" sz="2400" b="1" dirty="0">
              <a:solidFill>
                <a:srgbClr val="2B2B2B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ru-RU" sz="2400" b="1" dirty="0">
                <a:solidFill>
                  <a:srgbClr val="2B2B2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строка – заключение в форме существительного (ассоциация с первым словом).</a:t>
            </a:r>
            <a:endParaRPr lang="ru-RU" sz="2400" b="1" i="0" dirty="0">
              <a:solidFill>
                <a:srgbClr val="2B2B2B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011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2614" y="908720"/>
            <a:ext cx="6768752" cy="2160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Герасим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62614" y="3645024"/>
            <a:ext cx="6768752" cy="2160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Барыня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96169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62614" y="908720"/>
            <a:ext cx="6768752" cy="2160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Герасим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Глухой, заботливый.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Работает, ухаживает, </a:t>
            </a:r>
            <a:r>
              <a:rPr lang="ru-RU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традает.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Глухонемой дворовый</a:t>
            </a: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Крепостной.</a:t>
            </a:r>
          </a:p>
          <a:p>
            <a:pPr algn="ctr"/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62614" y="3789040"/>
            <a:ext cx="6766681" cy="216024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Барыня.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Капризная, жестокая.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Вредничает, наказывает, приказывает.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Взбалмошная старуха.</a:t>
            </a:r>
          </a:p>
          <a:p>
            <a:pPr algn="ctr"/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Помещица.</a:t>
            </a:r>
            <a:endParaRPr lang="ru-RU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6731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лако 1">
            <a:hlinkClick r:id="rId2" action="ppaction://hlinkfile"/>
          </p:cNvPr>
          <p:cNvSpPr/>
          <p:nvPr/>
        </p:nvSpPr>
        <p:spPr>
          <a:xfrm>
            <a:off x="3563888" y="1916832"/>
            <a:ext cx="4176464" cy="252028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542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Картинки по запросу рисунки Герасима мум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564904"/>
            <a:ext cx="5832648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" name="Прямоугольник 1"/>
          <p:cNvSpPr/>
          <p:nvPr/>
        </p:nvSpPr>
        <p:spPr>
          <a:xfrm>
            <a:off x="2411760" y="980728"/>
            <a:ext cx="5904656" cy="11574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Спасибо!</a:t>
            </a:r>
            <a:endParaRPr lang="ru-RU" sz="54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582678" y="5085184"/>
            <a:ext cx="5760640" cy="136815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Берегите тех, кто Вам дорог!</a:t>
            </a:r>
            <a:endParaRPr lang="ru-RU" sz="3600" b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48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8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4F6128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116</TotalTime>
  <Words>144</Words>
  <Application>Microsoft Office PowerPoint</Application>
  <PresentationFormat>Экран (4:3)</PresentationFormat>
  <Paragraphs>23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teacher</cp:lastModifiedBy>
  <cp:revision>11</cp:revision>
  <dcterms:created xsi:type="dcterms:W3CDTF">2014-07-27T17:35:02Z</dcterms:created>
  <dcterms:modified xsi:type="dcterms:W3CDTF">2015-12-14T08:34:20Z</dcterms:modified>
</cp:coreProperties>
</file>