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1" r:id="rId6"/>
    <p:sldId id="260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D5671-4CF5-4330-A983-78ADC6EAE850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A8E24-EDD2-4B4C-AB33-273052261B8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&#1084;&#1091;&#1084;&#1091;%20&#1054;&#1073;&#1088;&#1077;&#1079;&#1082;&#1072;.avi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1053;&#1086;&#1074;&#1099;&#1081;%20&#1087;&#1088;&#1086;&#1077;&#1082;&#1090;2.avi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hlinkClick r:id="rId2" action="ppaction://hlinkfile"/>
          </p:cNvPr>
          <p:cNvSpPr/>
          <p:nvPr/>
        </p:nvSpPr>
        <p:spPr>
          <a:xfrm>
            <a:off x="1857356" y="2357429"/>
            <a:ext cx="70009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6000" b="1" dirty="0">
              <a:ln w="19050">
                <a:solidFill>
                  <a:prstClr val="white"/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6" name="Облако 5">
            <a:hlinkClick r:id="rId2" action="ppaction://hlinkfile"/>
          </p:cNvPr>
          <p:cNvSpPr/>
          <p:nvPr/>
        </p:nvSpPr>
        <p:spPr>
          <a:xfrm>
            <a:off x="3419872" y="1916832"/>
            <a:ext cx="4392488" cy="28083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7356" y="2357429"/>
            <a:ext cx="70009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6000" b="1" dirty="0">
              <a:ln w="19050">
                <a:solidFill>
                  <a:prstClr val="white"/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260648"/>
            <a:ext cx="6806560" cy="63367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 было к вечеру. Он шел тихо и глядел на воду. Вдруг ему показалось, что что-то барахтается в тине у самого берега. Он нагнулся и увидел небольшого щенка, белого с черными пятнами, который, несмотря на все свои старания, никак не мог вылезть из воды, бился, скользил и дрожал всем своим мокреньким и худеньким телом. Герасим поглядел на несчастную собачонку, подхватил ее одной рукой, сунул ее к себе за пазуху и пустился большими шагами домой.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852936"/>
            <a:ext cx="2505447" cy="3384377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isometricOffAxis2Lef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852936"/>
            <a:ext cx="2232248" cy="338437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isometricOffAxis1Righ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0" name="Прямоугольник 9"/>
          <p:cNvSpPr/>
          <p:nvPr/>
        </p:nvSpPr>
        <p:spPr>
          <a:xfrm>
            <a:off x="2195736" y="980728"/>
            <a:ext cx="6480720" cy="1440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Центральные образы в повести И.С. Тургенева «Муму»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692696"/>
            <a:ext cx="64624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err="1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sz="2400" b="1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sz="2400" b="1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400" b="1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стихотворение, написанное по следующим правилам:</a:t>
            </a:r>
          </a:p>
          <a:p>
            <a:pPr algn="just"/>
            <a:r>
              <a:rPr lang="ru-RU" sz="2400" b="1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b="1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– одно существительное, выражающее главную тему </a:t>
            </a:r>
            <a:r>
              <a:rPr lang="ru-RU" sz="2400" b="1" dirty="0" err="1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cинквейна</a:t>
            </a:r>
            <a:r>
              <a:rPr lang="ru-RU" sz="2400" b="1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b="1" dirty="0">
              <a:solidFill>
                <a:srgbClr val="2B2B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400" b="1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– два прилагательных, выражающих главную </a:t>
            </a:r>
            <a:r>
              <a:rPr lang="ru-RU" sz="2400" b="1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мысль;</a:t>
            </a:r>
            <a:endParaRPr lang="ru-RU" sz="2400" b="1" dirty="0">
              <a:solidFill>
                <a:srgbClr val="2B2B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400" b="1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– три глагола, описывающие действия в рамках </a:t>
            </a:r>
            <a:r>
              <a:rPr lang="ru-RU" sz="2400" b="1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темы;</a:t>
            </a:r>
            <a:endParaRPr lang="ru-RU" sz="2400" b="1" dirty="0">
              <a:solidFill>
                <a:srgbClr val="2B2B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400" b="1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– фраза, несущая определенный </a:t>
            </a:r>
            <a:r>
              <a:rPr lang="ru-RU" sz="2400" b="1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смысл;</a:t>
            </a:r>
            <a:endParaRPr lang="ru-RU" sz="2400" b="1" dirty="0">
              <a:solidFill>
                <a:srgbClr val="2B2B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400" b="1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– заключение в форме существительного (ассоциация с первым словом).</a:t>
            </a:r>
            <a:endParaRPr lang="ru-RU" sz="2400" b="1" i="0" dirty="0">
              <a:solidFill>
                <a:srgbClr val="2B2B2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11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2614" y="908720"/>
            <a:ext cx="6768752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Герасим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62614" y="3645024"/>
            <a:ext cx="6768752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Барыня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16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2614" y="908720"/>
            <a:ext cx="6768752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Герасим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Глухой, заботливый.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Работает, ухаживает,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традает.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Глухонемой дворовый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Крепостной.</a:t>
            </a:r>
          </a:p>
          <a:p>
            <a:pPr algn="ctr"/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62614" y="3789040"/>
            <a:ext cx="6766681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Барыня.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Капризная, жестокая.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Вредничает, наказывает, приказывает.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Взбалмошная старуха.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Помещица.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73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лако 1">
            <a:hlinkClick r:id="rId2" action="ppaction://hlinkfile"/>
          </p:cNvPr>
          <p:cNvSpPr/>
          <p:nvPr/>
        </p:nvSpPr>
        <p:spPr>
          <a:xfrm>
            <a:off x="3563888" y="1916832"/>
            <a:ext cx="4176464" cy="252028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54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рисунки Герасима мум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564904"/>
            <a:ext cx="5832648" cy="20882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" name="Прямоугольник 1"/>
          <p:cNvSpPr/>
          <p:nvPr/>
        </p:nvSpPr>
        <p:spPr>
          <a:xfrm>
            <a:off x="2411760" y="980728"/>
            <a:ext cx="5904656" cy="1157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Спасибо!</a:t>
            </a:r>
            <a:endParaRPr lang="ru-RU" sz="5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82678" y="5085184"/>
            <a:ext cx="5760640" cy="13681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Берегите тех, кто Вам дорог!</a:t>
            </a:r>
            <a:endParaRPr lang="ru-RU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4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923C"/>
      </a:hlink>
      <a:folHlink>
        <a:srgbClr val="4F612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144</Words>
  <Application>Microsoft Office PowerPoint</Application>
  <PresentationFormat>Экран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teacher</cp:lastModifiedBy>
  <cp:revision>11</cp:revision>
  <dcterms:created xsi:type="dcterms:W3CDTF">2014-07-27T17:35:02Z</dcterms:created>
  <dcterms:modified xsi:type="dcterms:W3CDTF">2015-12-14T08:34:20Z</dcterms:modified>
</cp:coreProperties>
</file>