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875000000000003E-2"/>
          <c:w val="0.80773441601049867"/>
          <c:h val="0.9031249999999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9"/>
          <c:dPt>
            <c:idx val="1"/>
            <c:bubble3D val="0"/>
            <c:explosion val="35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школьники</c:v>
                </c:pt>
                <c:pt idx="1">
                  <c:v>молодежь в возрасте 16-30 лет</c:v>
                </c:pt>
                <c:pt idx="2">
                  <c:v>люди более старшего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91424210869226"/>
          <c:y val="0.20142642716535436"/>
          <c:w val="0.27111782777431509"/>
          <c:h val="0.43464714566929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1512" y="332026"/>
            <a:ext cx="61109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Задумайся сегодня,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не было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оздно завтра!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4237" y="5802790"/>
            <a:ext cx="6120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Тимофеева Л.Б., преподаватель-организатор ОБЖ</a:t>
            </a:r>
          </a:p>
          <a:p>
            <a:pPr algn="just"/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endParaRPr lang="ru-RU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5903"/>
            <a:ext cx="1905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736">
            <a:off x="657924" y="3672932"/>
            <a:ext cx="2561366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8356" y="3043828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Тематический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вечер  для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старшеклассников</a:t>
            </a:r>
          </a:p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профилактике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СПИДа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наркомании</a:t>
            </a:r>
          </a:p>
        </p:txBody>
      </p:sp>
      <p:pic>
        <p:nvPicPr>
          <p:cNvPr id="7" name="Picture 2" descr="D:\СПИД\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745">
            <a:off x="6567750" y="3950249"/>
            <a:ext cx="200025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2459"/>
            <a:ext cx="925252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3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Наркотиком могут поделиться просто так, по доброте душевной.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0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2459"/>
            <a:ext cx="925252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4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Нюхать клей, глотать таблетки – баловство, не имеющее отношения к наркомании 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2459"/>
            <a:ext cx="92525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5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употреблении наркотика ощущения настолько приятны и необычны, что стоит ради этого рискнуть.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2459"/>
            <a:ext cx="925252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6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внешнему виду и образу жизни наркоманы ничем не отличаются от окружающих.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252520" cy="696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116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Наркомания в России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7834252"/>
              </p:ext>
            </p:extLst>
          </p:nvPr>
        </p:nvGraphicFramePr>
        <p:xfrm>
          <a:off x="251520" y="1397000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0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583813"/>
            <a:ext cx="911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возраст наркомана – 15-17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66" y="4244985"/>
            <a:ext cx="9116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70% из опрошенных первый раз попробовали наркотики на дискотеке, в клубе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2130" y="1916832"/>
            <a:ext cx="9116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Резко увеличивается процент употребления наркотиков детьми 9-13 лет</a:t>
            </a:r>
          </a:p>
        </p:txBody>
      </p:sp>
    </p:spTree>
    <p:extLst>
      <p:ext uri="{BB962C8B-B14F-4D97-AF65-F5344CB8AC3E}">
        <p14:creationId xmlns:p14="http://schemas.microsoft.com/office/powerpoint/2010/main" val="23659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057" y="1052736"/>
            <a:ext cx="91169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наркоман вовлекает вслед за собой в употребление наркотиков </a:t>
            </a:r>
            <a:r>
              <a:rPr lang="ru-RU" sz="66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13-15</a:t>
            </a:r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97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975" y="66368"/>
            <a:ext cx="91169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смертей от употребления наркотиков за последние годы выросло в </a:t>
            </a: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раз, </a:t>
            </a:r>
          </a:p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среди детей - в </a:t>
            </a: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раза.</a:t>
            </a:r>
          </a:p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Приблизительная продолжительность жизни наркоманов с момента начала употребления наркотиков составляет в среднем - </a:t>
            </a: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лет.</a:t>
            </a:r>
            <a:endParaRPr lang="ru-RU" sz="4000" b="1" spc="5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39" y="1340768"/>
            <a:ext cx="9116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выявленных случаев заражения ВИЧ-инфекцией являлись следствием внутривенного употребления наркотиков</a:t>
            </a:r>
            <a:endParaRPr lang="ru-RU" sz="4800" b="1" spc="5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200304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тебя СПИД,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значит, мы, умрем…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3" descr="D:\СПИД\stadii-sp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6009">
            <a:off x="1234943" y="4366939"/>
            <a:ext cx="2286222" cy="197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СПИД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664">
            <a:off x="330263" y="2163864"/>
            <a:ext cx="3422724" cy="23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СПИД\29524_p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3365">
            <a:off x="4251658" y="4372621"/>
            <a:ext cx="2780519" cy="18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СПИД\_1161226_child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978">
            <a:off x="5024795" y="2175602"/>
            <a:ext cx="34995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Наркомания\167378_7139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2966"/>
            <a:ext cx="6072188" cy="445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04" y="188640"/>
            <a:ext cx="9116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данным на октябрь 2013 года почти </a:t>
            </a:r>
            <a:r>
              <a:rPr lang="ru-RU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7400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жителей Тульской области официально считаются                   ВИЧ-инфицированными</a:t>
            </a:r>
            <a:endParaRPr lang="ru-RU" sz="4400" b="1" spc="5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39" y="3645024"/>
            <a:ext cx="91169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высокие уровни заболеваемости  отмечаются в </a:t>
            </a:r>
            <a:r>
              <a:rPr lang="ru-RU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Щёкинском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Алексинском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34268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" y="764704"/>
            <a:ext cx="911696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врем эпидемии ВИЧ-инфекции </a:t>
            </a:r>
            <a:endParaRPr lang="ru-RU" sz="4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Тульской 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4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умерло </a:t>
            </a: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1896</a:t>
            </a: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 с ВИЧ+, </a:t>
            </a:r>
            <a:endParaRPr lang="ru-RU" sz="4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endParaRPr lang="ru-RU" sz="4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месяцев 2013 года – </a:t>
            </a: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247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889" y="188640"/>
            <a:ext cx="706635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декабря – Всемирный день </a:t>
            </a:r>
          </a:p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борьбы со СПИДом. </a:t>
            </a:r>
            <a:endParaRPr lang="ru-RU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aids-ib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47133">
            <a:off x="710028" y="4089115"/>
            <a:ext cx="2450119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D:\СПИД\AIDS-rib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55" y="2060845"/>
            <a:ext cx="3816424" cy="28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330605660_sp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8963" flipH="1">
            <a:off x="6143633" y="4381592"/>
            <a:ext cx="2243283" cy="168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volonte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9914"/>
            <a:ext cx="117951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ероприятия\СПИД-мероприятие\вспомогательный материал\картинки\img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363">
            <a:off x="6412793" y="2006445"/>
            <a:ext cx="2257425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758" y="260648"/>
            <a:ext cx="69712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2553"/>
            <a:ext cx="3264497" cy="216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126" y="4725144"/>
            <a:ext cx="7606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себя!!!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JJJ (753)"/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JJ (683)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116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передачи СПИДа</a:t>
            </a:r>
            <a:endParaRPr lang="ru-RU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Новое изображение2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51" y="3093121"/>
            <a:ext cx="1899078" cy="19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Новое изображение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6218"/>
            <a:ext cx="1981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овое изображение27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8" y="4480569"/>
            <a:ext cx="1905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357974" y="1110551"/>
            <a:ext cx="972211" cy="878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58479" y="1110551"/>
            <a:ext cx="0" cy="1030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00192" y="1144150"/>
            <a:ext cx="1224136" cy="9166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883651" y="2201977"/>
            <a:ext cx="151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половой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405" y="2141310"/>
            <a:ext cx="2940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парентеральный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2222030"/>
            <a:ext cx="2585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вертикальный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51" y="2852714"/>
            <a:ext cx="1541115" cy="2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1169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 и СПИД</a:t>
            </a:r>
          </a:p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есть что?</a:t>
            </a:r>
          </a:p>
        </p:txBody>
      </p:sp>
      <p:pic>
        <p:nvPicPr>
          <p:cNvPr id="4" name="Picture 4" descr="quebech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6499" r="10828" b="30074"/>
          <a:stretch>
            <a:fillRect/>
          </a:stretch>
        </p:blipFill>
        <p:spPr bwMode="auto">
          <a:xfrm>
            <a:off x="1043608" y="1988840"/>
            <a:ext cx="2304256" cy="23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27" y="1918767"/>
            <a:ext cx="2268290" cy="240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9508" y="4476551"/>
            <a:ext cx="317266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 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Иммунодефицита 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7740" y="4331212"/>
            <a:ext cx="317266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СПИД 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Приобретенного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Иммунодефицита 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116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 – богемная болезнь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918" y="3356992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Джимми </a:t>
            </a:r>
            <a:r>
              <a:rPr lang="ru-RU" dirty="0" err="1"/>
              <a:t>Хендрикс</a:t>
            </a:r>
            <a:r>
              <a:rPr lang="ru-RU" dirty="0"/>
              <a:t> </a:t>
            </a:r>
          </a:p>
        </p:txBody>
      </p:sp>
      <p:pic>
        <p:nvPicPr>
          <p:cNvPr id="2050" name="Picture 2" descr="D:\мероприятия\СПИД-мероприятие\вспомогательный материал\картинки\imgpreview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2210" y="3244334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Дженис</a:t>
            </a:r>
            <a:r>
              <a:rPr lang="ru-RU" dirty="0"/>
              <a:t> </a:t>
            </a:r>
            <a:r>
              <a:rPr lang="ru-RU" dirty="0" err="1"/>
              <a:t>Джоплин</a:t>
            </a:r>
            <a:r>
              <a:rPr lang="ru-RU" dirty="0"/>
              <a:t> </a:t>
            </a:r>
          </a:p>
        </p:txBody>
      </p:sp>
      <p:pic>
        <p:nvPicPr>
          <p:cNvPr id="2051" name="Picture 3" descr="D:\мероприятия\СПИД-мероприятие\вспомогательный материал\картинки\дженис джопл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25" y="141820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5339" y="3311107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Курта </a:t>
            </a:r>
            <a:r>
              <a:rPr lang="ru-RU" dirty="0" err="1"/>
              <a:t>Кобейна</a:t>
            </a:r>
            <a:endParaRPr lang="ru-RU" dirty="0"/>
          </a:p>
        </p:txBody>
      </p:sp>
      <p:pic>
        <p:nvPicPr>
          <p:cNvPr id="2052" name="Picture 4" descr="D:\мероприятия\СПИД-мероприятие\вспомогательный материал\картинки\кобей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78" y="961571"/>
            <a:ext cx="1741969" cy="23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424" y="6420722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Рудольф Нуриев</a:t>
            </a:r>
          </a:p>
        </p:txBody>
      </p:sp>
      <p:pic>
        <p:nvPicPr>
          <p:cNvPr id="2053" name="Picture 5" descr="D:\мероприятия\СПИД-мероприятие\вспомогательный материал\картинки\0_1da63_3ffd204b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1" y="3729393"/>
            <a:ext cx="1917736" cy="27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1921" y="6225237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Фрэдди</a:t>
            </a:r>
            <a:r>
              <a:rPr lang="ru-RU" dirty="0"/>
              <a:t> Меркьюри</a:t>
            </a:r>
          </a:p>
        </p:txBody>
      </p:sp>
      <p:pic>
        <p:nvPicPr>
          <p:cNvPr id="2054" name="Picture 6" descr="D:\мероприятия\СПИД-мероприятие\вспомогательный материал\картинки\фреди меркьюр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220" y="3729393"/>
            <a:ext cx="1848496" cy="24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СПИД\1473894_62fc5e0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68" y="3852258"/>
            <a:ext cx="1925389" cy="270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252459"/>
            <a:ext cx="92525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1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Употребление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наркотиков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болезнь,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баловство,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дурная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привычка.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2459"/>
            <a:ext cx="925252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2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Наркомания излечима.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204</TotalTime>
  <Words>317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Борисовна</dc:creator>
  <cp:lastModifiedBy>Людмила Борисовна</cp:lastModifiedBy>
  <cp:revision>20</cp:revision>
  <dcterms:created xsi:type="dcterms:W3CDTF">2013-12-01T08:05:44Z</dcterms:created>
  <dcterms:modified xsi:type="dcterms:W3CDTF">2015-01-17T21:20:58Z</dcterms:modified>
</cp:coreProperties>
</file>