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8" r:id="rId17"/>
    <p:sldId id="279" r:id="rId18"/>
    <p:sldId id="280" r:id="rId19"/>
    <p:sldId id="281" r:id="rId20"/>
    <p:sldId id="282" r:id="rId21"/>
    <p:sldId id="283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6875000000000003E-2"/>
          <c:w val="0.80773441601049867"/>
          <c:h val="0.9031249999999999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39"/>
          <c:dPt>
            <c:idx val="1"/>
            <c:bubble3D val="0"/>
            <c:explosion val="35"/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школьники</c:v>
                </c:pt>
                <c:pt idx="1">
                  <c:v>молодежь в возрасте 16-30 лет</c:v>
                </c:pt>
                <c:pt idx="2">
                  <c:v>люди более старшего возраста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</c:v>
                </c:pt>
                <c:pt idx="1">
                  <c:v>60</c:v>
                </c:pt>
                <c:pt idx="2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1991424210869226"/>
          <c:y val="0.20142642716535436"/>
          <c:w val="0.27111782777431509"/>
          <c:h val="0.434647145669291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91512" y="332026"/>
            <a:ext cx="611096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Задумайся сегодня,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чтобы не было 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оздно завтра!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4237" y="5802790"/>
            <a:ext cx="61206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Подготовила: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just"/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Тимофеева Л.Б., преподаватель-организатор ОБЖ</a:t>
            </a:r>
          </a:p>
          <a:p>
            <a:pPr algn="just"/>
            <a:r>
              <a:rPr lang="ru-RU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</a:t>
            </a:r>
            <a:endParaRPr lang="ru-RU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95903"/>
            <a:ext cx="19050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7736">
            <a:off x="657924" y="3672932"/>
            <a:ext cx="2561366" cy="22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18356" y="3043828"/>
            <a:ext cx="7326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Тематический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вечер  для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старшеклассников</a:t>
            </a:r>
          </a:p>
          <a:p>
            <a:pPr algn="ctr"/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 профилактике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СПИДа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наркомании</a:t>
            </a:r>
          </a:p>
        </p:txBody>
      </p:sp>
      <p:pic>
        <p:nvPicPr>
          <p:cNvPr id="7" name="Picture 2" descr="D:\СПИД\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7745">
            <a:off x="6567750" y="3950249"/>
            <a:ext cx="2000250" cy="2000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11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252459"/>
            <a:ext cx="9252520" cy="3693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Миф 3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Наркотиком могут поделиться просто так, по доброте душевной.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100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252459"/>
            <a:ext cx="9252520" cy="3693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Миф 4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Нюхать клей, глотать таблетки – баловство, не имеющее отношения к наркомании .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13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252459"/>
            <a:ext cx="925252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Миф 5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При употреблении наркотика ощущения настолько приятны и необычны, что стоит ради этого рискнуть.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580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252459"/>
            <a:ext cx="925252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Миф 6</a:t>
            </a:r>
          </a:p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внешнему виду и образу жизни наркоманы ничем не отличаются от окружающих.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495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252520" cy="696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58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260648"/>
            <a:ext cx="91169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Наркомания в России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187834252"/>
              </p:ext>
            </p:extLst>
          </p:nvPr>
        </p:nvGraphicFramePr>
        <p:xfrm>
          <a:off x="251520" y="1397000"/>
          <a:ext cx="849694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602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" y="583813"/>
            <a:ext cx="91169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Средний возраст наркомана – 15-17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566" y="4244985"/>
            <a:ext cx="91169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70% из опрошенных первый раз попробовали наркотики на дискотеке, в клубе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32130" y="1916832"/>
            <a:ext cx="9116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Резко увеличивается процент употребления наркотиков детьми 9-13 лет</a:t>
            </a:r>
          </a:p>
        </p:txBody>
      </p:sp>
    </p:spTree>
    <p:extLst>
      <p:ext uri="{BB962C8B-B14F-4D97-AF65-F5344CB8AC3E}">
        <p14:creationId xmlns:p14="http://schemas.microsoft.com/office/powerpoint/2010/main" val="236593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057" y="1052736"/>
            <a:ext cx="911696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Каждый наркоман вовлекает вслед за собой в употребление наркотиков </a:t>
            </a:r>
            <a:r>
              <a:rPr lang="ru-RU" sz="6600" b="1" spc="5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13-15</a:t>
            </a:r>
            <a:r>
              <a:rPr lang="ru-RU" sz="5400" b="1" spc="5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3971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6975" y="66368"/>
            <a:ext cx="911696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Число смертей от употребления наркотиков за последние годы выросло в </a:t>
            </a:r>
            <a:r>
              <a:rPr lang="ru-RU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раз, </a:t>
            </a:r>
          </a:p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среди детей - в </a:t>
            </a:r>
            <a:r>
              <a:rPr lang="ru-RU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раза.</a:t>
            </a:r>
          </a:p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Приблизительная продолжительность жизни наркоманов с момента начала употребления наркотиков составляет в среднем - </a:t>
            </a:r>
            <a:r>
              <a:rPr lang="ru-RU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4-5</a:t>
            </a:r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лет.</a:t>
            </a:r>
            <a:endParaRPr lang="ru-RU" sz="4000" b="1" spc="50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96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039" y="1340768"/>
            <a:ext cx="91169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ru-RU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выявленных случаев заражения ВИЧ-инфекцией являлись следствием внутривенного употребления наркотиков</a:t>
            </a:r>
            <a:endParaRPr lang="ru-RU" sz="4800" b="1" spc="50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9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88640"/>
            <a:ext cx="7200304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тебя СПИД, </a:t>
            </a:r>
          </a:p>
          <a:p>
            <a:pPr algn="ctr"/>
            <a:r>
              <a:rPr lang="ru-RU" sz="5400" b="1" cap="none" spc="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значит, мы, умрем…</a:t>
            </a:r>
            <a:endParaRPr lang="ru-RU" sz="5400" b="1" cap="none" spc="0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Picture 3" descr="D:\СПИД\stadii-spi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6009">
            <a:off x="1234943" y="4366939"/>
            <a:ext cx="2286222" cy="197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СПИД\img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1664">
            <a:off x="330263" y="2163864"/>
            <a:ext cx="3422724" cy="2309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D:\СПИД\29524_pu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93365">
            <a:off x="4251658" y="4372621"/>
            <a:ext cx="2780519" cy="1801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D:\СПИД\_1161226_child3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2978">
            <a:off x="5024795" y="2175602"/>
            <a:ext cx="349957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Наркомания\167378_71399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42966"/>
            <a:ext cx="6072188" cy="4452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783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04" y="188640"/>
            <a:ext cx="91169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 данным на октябрь 2013 года почти </a:t>
            </a:r>
            <a:r>
              <a:rPr lang="ru-RU" sz="6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7400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жителей Тульской области официально считаются                   ВИЧ-инфицированными</a:t>
            </a:r>
            <a:endParaRPr lang="ru-RU" sz="4400" b="1" spc="5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039" y="3645024"/>
            <a:ext cx="9116961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Наиболее высокие уровни заболеваемости  отмечаются в </a:t>
            </a:r>
            <a:r>
              <a:rPr lang="ru-RU" sz="5400" b="1" dirty="0" err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Щёкинском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54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Алексинском</a:t>
            </a:r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районах.</a:t>
            </a:r>
          </a:p>
        </p:txBody>
      </p:sp>
    </p:spTree>
    <p:extLst>
      <p:ext uri="{BB962C8B-B14F-4D97-AF65-F5344CB8AC3E}">
        <p14:creationId xmlns:p14="http://schemas.microsoft.com/office/powerpoint/2010/main" val="342684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" y="764704"/>
            <a:ext cx="911696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 врем эпидемии ВИЧ-инфекции </a:t>
            </a:r>
            <a:endParaRPr lang="ru-RU" sz="4400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Тульской </a:t>
            </a:r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области </a:t>
            </a:r>
            <a:endParaRPr lang="ru-RU" sz="4400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умерло </a:t>
            </a:r>
            <a:r>
              <a:rPr lang="ru-RU" sz="5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1896</a:t>
            </a:r>
            <a:r>
              <a:rPr lang="ru-RU" sz="4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человек с ВИЧ+, </a:t>
            </a:r>
            <a:endParaRPr lang="ru-RU" sz="4400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том числе </a:t>
            </a:r>
            <a:endParaRPr lang="ru-RU" sz="4400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 месяцев 2013 года – </a:t>
            </a:r>
            <a:r>
              <a:rPr lang="ru-RU" sz="5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175</a:t>
            </a:r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122471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7889" y="188640"/>
            <a:ext cx="7066357" cy="144655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 декабря – Всемирный день </a:t>
            </a:r>
          </a:p>
          <a:p>
            <a:pPr algn="ctr"/>
            <a:r>
              <a:rPr lang="ru-RU" sz="4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борьбы со СПИДом. </a:t>
            </a:r>
            <a:endParaRPr lang="ru-RU" sz="4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Рисунок 7" descr="aids-ibo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347133">
            <a:off x="710028" y="4089115"/>
            <a:ext cx="2450119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3" descr="D:\СПИД\AIDS-ribb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855" y="2060845"/>
            <a:ext cx="3816424" cy="289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1330605660_sp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78963" flipH="1">
            <a:off x="6143633" y="4381592"/>
            <a:ext cx="2243283" cy="1682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7" descr="volonte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19914"/>
            <a:ext cx="1179512" cy="223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мероприятия\СПИД-мероприятие\вспомогательный материал\картинки\imgprevie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7363">
            <a:off x="6412793" y="2006445"/>
            <a:ext cx="2257425" cy="1609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0758" y="260648"/>
            <a:ext cx="697120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внимание!!!</a:t>
            </a:r>
            <a:endParaRPr lang="ru-RU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32553"/>
            <a:ext cx="3264497" cy="2167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3126" y="4725144"/>
            <a:ext cx="760637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Берегите себя!!!</a:t>
            </a:r>
            <a:endParaRPr lang="ru-RU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JJJ (753)"/>
          <p:cNvPicPr>
            <a:picLocks noChangeAspect="1" noChangeArrowheads="1"/>
          </p:cNvPicPr>
          <p:nvPr/>
        </p:nvPicPr>
        <p:blipFill>
          <a:blip r:embed="rId2">
            <a:lum bright="-24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2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0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JJJ (683)"/>
          <p:cNvPicPr>
            <a:picLocks noChangeAspect="1" noChangeArrowheads="1"/>
          </p:cNvPicPr>
          <p:nvPr/>
        </p:nvPicPr>
        <p:blipFill>
          <a:blip r:embed="rId2">
            <a:lum bright="-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11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260648"/>
            <a:ext cx="91169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Пути передачи СПИДа</a:t>
            </a:r>
            <a:endParaRPr lang="ru-RU" sz="4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Picture 4" descr="Новое изображение23"/>
          <p:cNvPicPr>
            <a:picLocks noChangeAspect="1" noChangeArrowheads="1"/>
          </p:cNvPicPr>
          <p:nvPr/>
        </p:nvPicPr>
        <p:blipFill>
          <a:blip r:embed="rId2" cstate="print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51" y="3093121"/>
            <a:ext cx="1899078" cy="192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Новое изображение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66218"/>
            <a:ext cx="19812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Новое изображение27"/>
          <p:cNvPicPr>
            <a:picLocks noChangeAspect="1" noChangeArrowheads="1"/>
          </p:cNvPicPr>
          <p:nvPr/>
        </p:nvPicPr>
        <p:blipFill>
          <a:blip r:embed="rId4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68" y="4480569"/>
            <a:ext cx="1905000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1357974" y="1110551"/>
            <a:ext cx="972211" cy="87835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558479" y="1110551"/>
            <a:ext cx="0" cy="103075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300192" y="1144150"/>
            <a:ext cx="1224136" cy="91669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883651" y="2201977"/>
            <a:ext cx="1516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половой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7405" y="2141310"/>
            <a:ext cx="29401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парентеральный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16216" y="2222030"/>
            <a:ext cx="2585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вертикальный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651" y="2852714"/>
            <a:ext cx="1541115" cy="2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8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260648"/>
            <a:ext cx="91169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ВИЧ и СПИД</a:t>
            </a:r>
          </a:p>
          <a:p>
            <a:pPr algn="ctr"/>
            <a:r>
              <a:rPr lang="ru-RU" sz="4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есть что?</a:t>
            </a:r>
          </a:p>
        </p:txBody>
      </p:sp>
      <p:pic>
        <p:nvPicPr>
          <p:cNvPr id="4" name="Picture 4" descr="quebechi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6499" r="10828" b="30074"/>
          <a:stretch>
            <a:fillRect/>
          </a:stretch>
        </p:blipFill>
        <p:spPr bwMode="auto">
          <a:xfrm>
            <a:off x="1043608" y="1988840"/>
            <a:ext cx="2304256" cy="234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927" y="1918767"/>
            <a:ext cx="2268290" cy="2405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9508" y="4476551"/>
            <a:ext cx="317266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ВИЧ –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Вирус 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Иммунодефицита 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27740" y="4331212"/>
            <a:ext cx="3172663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СПИД –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Синдром 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Приобретенного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Иммунодефицита 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52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260648"/>
            <a:ext cx="91169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СПИД – богемная болезнь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3918" y="3356992"/>
            <a:ext cx="1853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Джимми </a:t>
            </a:r>
            <a:r>
              <a:rPr lang="ru-RU" dirty="0" err="1"/>
              <a:t>Хендрикс</a:t>
            </a:r>
            <a:r>
              <a:rPr lang="ru-RU" dirty="0"/>
              <a:t> </a:t>
            </a:r>
          </a:p>
        </p:txBody>
      </p:sp>
      <p:pic>
        <p:nvPicPr>
          <p:cNvPr id="2050" name="Picture 2" descr="D:\мероприятия\СПИД-мероприятие\вспомогательный материал\картинки\imgpreview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17621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2210" y="3244334"/>
            <a:ext cx="1739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Дженис</a:t>
            </a:r>
            <a:r>
              <a:rPr lang="ru-RU" dirty="0"/>
              <a:t> </a:t>
            </a:r>
            <a:r>
              <a:rPr lang="ru-RU" dirty="0" err="1"/>
              <a:t>Джоплин</a:t>
            </a:r>
            <a:r>
              <a:rPr lang="ru-RU" dirty="0"/>
              <a:t> </a:t>
            </a:r>
          </a:p>
        </p:txBody>
      </p:sp>
      <p:pic>
        <p:nvPicPr>
          <p:cNvPr id="2051" name="Picture 3" descr="D:\мероприятия\СПИД-мероприятие\вспомогательный материал\картинки\дженис джопли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025" y="1418200"/>
            <a:ext cx="220027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15339" y="3311107"/>
            <a:ext cx="1487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Курта </a:t>
            </a:r>
            <a:r>
              <a:rPr lang="ru-RU" dirty="0" err="1"/>
              <a:t>Кобейна</a:t>
            </a:r>
            <a:endParaRPr lang="ru-RU" dirty="0"/>
          </a:p>
        </p:txBody>
      </p:sp>
      <p:pic>
        <p:nvPicPr>
          <p:cNvPr id="2052" name="Picture 4" descr="D:\мероприятия\СПИД-мероприятие\вспомогательный материал\картинки\кобей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278" y="961571"/>
            <a:ext cx="1741969" cy="235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7424" y="6420722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Рудольф Нуриев</a:t>
            </a:r>
          </a:p>
        </p:txBody>
      </p:sp>
      <p:pic>
        <p:nvPicPr>
          <p:cNvPr id="2053" name="Picture 5" descr="D:\мероприятия\СПИД-мероприятие\вспомогательный материал\картинки\0_1da63_3ffd204b_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31" y="3729393"/>
            <a:ext cx="1917736" cy="272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91921" y="6225237"/>
            <a:ext cx="1816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Фрэдди</a:t>
            </a:r>
            <a:r>
              <a:rPr lang="ru-RU" dirty="0"/>
              <a:t> Меркьюри</a:t>
            </a:r>
          </a:p>
        </p:txBody>
      </p:sp>
      <p:pic>
        <p:nvPicPr>
          <p:cNvPr id="2054" name="Picture 6" descr="D:\мероприятия\СПИД-мероприятие\вспомогательный материал\картинки\фреди меркьюри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81220" y="3729393"/>
            <a:ext cx="1848496" cy="249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СПИД\1473894_62fc5e0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568" y="3852258"/>
            <a:ext cx="1925389" cy="2707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13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08520" y="252459"/>
            <a:ext cx="925252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Миф 1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Употребление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наркотиков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болезнь,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баловство,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дурная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привычка.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12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252459"/>
            <a:ext cx="9252520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Миф 2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Наркомания излечима.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001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204</TotalTime>
  <Words>317</Words>
  <Application>Microsoft Office PowerPoint</Application>
  <PresentationFormat>Экран (4:3)</PresentationFormat>
  <Paragraphs>68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Борисовна</dc:creator>
  <cp:lastModifiedBy>Людмила Борисовна</cp:lastModifiedBy>
  <cp:revision>20</cp:revision>
  <dcterms:created xsi:type="dcterms:W3CDTF">2013-12-01T08:05:44Z</dcterms:created>
  <dcterms:modified xsi:type="dcterms:W3CDTF">2015-01-17T21:20:58Z</dcterms:modified>
</cp:coreProperties>
</file>