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EA26F2-77E5-4B44-BA53-DFD5D9A1FDD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9D620BE5-F4BF-4071-96A9-69DCE746A9F6}">
      <dgm:prSet phldrT="[Текст]"/>
      <dgm:spPr>
        <a:solidFill>
          <a:schemeClr val="accent6">
            <a:lumMod val="75000"/>
          </a:schemeClr>
        </a:solidFill>
      </dgm:spPr>
      <dgm:t>
        <a:bodyPr/>
        <a:lstStyle/>
        <a:p>
          <a:r>
            <a:rPr lang="ru-RU" b="1" dirty="0" smtClean="0">
              <a:latin typeface="Times New Roman" panose="02020603050405020304" pitchFamily="18" charset="0"/>
              <a:cs typeface="Times New Roman" panose="02020603050405020304" pitchFamily="18" charset="0"/>
            </a:rPr>
            <a:t>«Дисциплина – против беспорядка плотина»</a:t>
          </a:r>
          <a:endParaRPr lang="ru-RU" dirty="0"/>
        </a:p>
      </dgm:t>
    </dgm:pt>
    <dgm:pt modelId="{70792B9E-A660-4CDC-8D87-5C6485FA0309}" type="parTrans" cxnId="{D4DBDE01-2EE7-4886-91D3-ECDC27C1D89C}">
      <dgm:prSet/>
      <dgm:spPr/>
      <dgm:t>
        <a:bodyPr/>
        <a:lstStyle/>
        <a:p>
          <a:endParaRPr lang="ru-RU"/>
        </a:p>
      </dgm:t>
    </dgm:pt>
    <dgm:pt modelId="{2114B370-937C-4DCB-9FEE-233F1A0F482A}" type="sibTrans" cxnId="{D4DBDE01-2EE7-4886-91D3-ECDC27C1D89C}">
      <dgm:prSet/>
      <dgm:spPr/>
      <dgm:t>
        <a:bodyPr/>
        <a:lstStyle/>
        <a:p>
          <a:endParaRPr lang="ru-RU"/>
        </a:p>
      </dgm:t>
    </dgm:pt>
    <dgm:pt modelId="{DF4E98CD-DCAD-4C95-9293-1BF98E9E7EE8}">
      <dgm:prSet phldrT="[Текст]"/>
      <dgm:spPr>
        <a:solidFill>
          <a:schemeClr val="accent2">
            <a:lumMod val="75000"/>
          </a:schemeClr>
        </a:solidFill>
      </dgm:spPr>
      <dgm:t>
        <a:bodyPr/>
        <a:lstStyle/>
        <a:p>
          <a:r>
            <a:rPr lang="ru-RU" b="1" dirty="0" smtClean="0">
              <a:latin typeface="Times New Roman" panose="02020603050405020304" pitchFamily="18" charset="0"/>
              <a:cs typeface="Times New Roman" panose="02020603050405020304" pitchFamily="18" charset="0"/>
            </a:rPr>
            <a:t>«Дисциплина – залог победы»</a:t>
          </a:r>
          <a:endParaRPr lang="ru-RU" dirty="0"/>
        </a:p>
      </dgm:t>
    </dgm:pt>
    <dgm:pt modelId="{85F221CD-3315-4B91-9123-14C9DD300126}" type="parTrans" cxnId="{AB39B6AC-BCD3-4637-BFA4-0AA0B51079C8}">
      <dgm:prSet/>
      <dgm:spPr/>
      <dgm:t>
        <a:bodyPr/>
        <a:lstStyle/>
        <a:p>
          <a:endParaRPr lang="ru-RU"/>
        </a:p>
      </dgm:t>
    </dgm:pt>
    <dgm:pt modelId="{4FFCBC8F-DEC5-48EE-BF3D-3C5949A9CE84}" type="sibTrans" cxnId="{AB39B6AC-BCD3-4637-BFA4-0AA0B51079C8}">
      <dgm:prSet/>
      <dgm:spPr/>
      <dgm:t>
        <a:bodyPr/>
        <a:lstStyle/>
        <a:p>
          <a:endParaRPr lang="ru-RU"/>
        </a:p>
      </dgm:t>
    </dgm:pt>
    <dgm:pt modelId="{36E3D3F2-EC34-4923-9D7D-433E4C37DB60}">
      <dgm:prSet phldrT="[Текст]"/>
      <dgm:spPr>
        <a:solidFill>
          <a:srgbClr val="7030A0"/>
        </a:solidFill>
      </dgm:spPr>
      <dgm:t>
        <a:bodyPr/>
        <a:lstStyle/>
        <a:p>
          <a:r>
            <a:rPr lang="ru-RU" b="1" dirty="0" smtClean="0">
              <a:latin typeface="Times New Roman" panose="02020603050405020304" pitchFamily="18" charset="0"/>
              <a:cs typeface="Times New Roman" panose="02020603050405020304" pitchFamily="18" charset="0"/>
            </a:rPr>
            <a:t>«Сила армии – в дисциплине»</a:t>
          </a:r>
          <a:endParaRPr lang="ru-RU" dirty="0"/>
        </a:p>
      </dgm:t>
    </dgm:pt>
    <dgm:pt modelId="{2E63E209-EE9F-4D8C-A59F-31E8A73FC86A}" type="parTrans" cxnId="{9681FA8E-0D2F-4988-B755-67A4AF258477}">
      <dgm:prSet/>
      <dgm:spPr/>
      <dgm:t>
        <a:bodyPr/>
        <a:lstStyle/>
        <a:p>
          <a:endParaRPr lang="ru-RU"/>
        </a:p>
      </dgm:t>
    </dgm:pt>
    <dgm:pt modelId="{B98F6344-19D3-4D95-B5EE-2C5A2CB6A1C8}" type="sibTrans" cxnId="{9681FA8E-0D2F-4988-B755-67A4AF258477}">
      <dgm:prSet/>
      <dgm:spPr/>
      <dgm:t>
        <a:bodyPr/>
        <a:lstStyle/>
        <a:p>
          <a:endParaRPr lang="ru-RU"/>
        </a:p>
      </dgm:t>
    </dgm:pt>
    <dgm:pt modelId="{26758B0E-067F-4E46-9E7C-FC944C7B50B8}" type="pres">
      <dgm:prSet presAssocID="{37EA26F2-77E5-4B44-BA53-DFD5D9A1FDDC}" presName="diagram" presStyleCnt="0">
        <dgm:presLayoutVars>
          <dgm:dir/>
          <dgm:resizeHandles val="exact"/>
        </dgm:presLayoutVars>
      </dgm:prSet>
      <dgm:spPr/>
      <dgm:t>
        <a:bodyPr/>
        <a:lstStyle/>
        <a:p>
          <a:endParaRPr lang="ru-RU"/>
        </a:p>
      </dgm:t>
    </dgm:pt>
    <dgm:pt modelId="{B12D0F98-FB21-439A-BF6D-03A656CF1EF6}" type="pres">
      <dgm:prSet presAssocID="{9D620BE5-F4BF-4071-96A9-69DCE746A9F6}" presName="node" presStyleLbl="node1" presStyleIdx="0" presStyleCnt="3">
        <dgm:presLayoutVars>
          <dgm:bulletEnabled val="1"/>
        </dgm:presLayoutVars>
      </dgm:prSet>
      <dgm:spPr/>
      <dgm:t>
        <a:bodyPr/>
        <a:lstStyle/>
        <a:p>
          <a:endParaRPr lang="ru-RU"/>
        </a:p>
      </dgm:t>
    </dgm:pt>
    <dgm:pt modelId="{7ED0F867-399E-4A09-BDEE-CE104C017DBA}" type="pres">
      <dgm:prSet presAssocID="{2114B370-937C-4DCB-9FEE-233F1A0F482A}" presName="sibTrans" presStyleCnt="0"/>
      <dgm:spPr/>
    </dgm:pt>
    <dgm:pt modelId="{946487FB-82EF-48C4-8DC2-2BD8EBE321E3}" type="pres">
      <dgm:prSet presAssocID="{DF4E98CD-DCAD-4C95-9293-1BF98E9E7EE8}" presName="node" presStyleLbl="node1" presStyleIdx="1" presStyleCnt="3">
        <dgm:presLayoutVars>
          <dgm:bulletEnabled val="1"/>
        </dgm:presLayoutVars>
      </dgm:prSet>
      <dgm:spPr/>
      <dgm:t>
        <a:bodyPr/>
        <a:lstStyle/>
        <a:p>
          <a:endParaRPr lang="ru-RU"/>
        </a:p>
      </dgm:t>
    </dgm:pt>
    <dgm:pt modelId="{C36660AB-097A-4898-97D9-19179EC8C95E}" type="pres">
      <dgm:prSet presAssocID="{4FFCBC8F-DEC5-48EE-BF3D-3C5949A9CE84}" presName="sibTrans" presStyleCnt="0"/>
      <dgm:spPr/>
    </dgm:pt>
    <dgm:pt modelId="{B241C9E7-02B1-49F9-854D-C81A47BCCD25}" type="pres">
      <dgm:prSet presAssocID="{36E3D3F2-EC34-4923-9D7D-433E4C37DB60}" presName="node" presStyleLbl="node1" presStyleIdx="2" presStyleCnt="3">
        <dgm:presLayoutVars>
          <dgm:bulletEnabled val="1"/>
        </dgm:presLayoutVars>
      </dgm:prSet>
      <dgm:spPr/>
      <dgm:t>
        <a:bodyPr/>
        <a:lstStyle/>
        <a:p>
          <a:endParaRPr lang="ru-RU"/>
        </a:p>
      </dgm:t>
    </dgm:pt>
  </dgm:ptLst>
  <dgm:cxnLst>
    <dgm:cxn modelId="{815F2801-2F59-49B9-84F0-70B1EBD45A9B}" type="presOf" srcId="{36E3D3F2-EC34-4923-9D7D-433E4C37DB60}" destId="{B241C9E7-02B1-49F9-854D-C81A47BCCD25}" srcOrd="0" destOrd="0" presId="urn:microsoft.com/office/officeart/2005/8/layout/default"/>
    <dgm:cxn modelId="{B24A50F3-C44B-4A27-B13F-B96674461F3F}" type="presOf" srcId="{DF4E98CD-DCAD-4C95-9293-1BF98E9E7EE8}" destId="{946487FB-82EF-48C4-8DC2-2BD8EBE321E3}" srcOrd="0" destOrd="0" presId="urn:microsoft.com/office/officeart/2005/8/layout/default"/>
    <dgm:cxn modelId="{9748333A-8F3E-42F1-95D1-ACEFFFE30276}" type="presOf" srcId="{9D620BE5-F4BF-4071-96A9-69DCE746A9F6}" destId="{B12D0F98-FB21-439A-BF6D-03A656CF1EF6}" srcOrd="0" destOrd="0" presId="urn:microsoft.com/office/officeart/2005/8/layout/default"/>
    <dgm:cxn modelId="{9681FA8E-0D2F-4988-B755-67A4AF258477}" srcId="{37EA26F2-77E5-4B44-BA53-DFD5D9A1FDDC}" destId="{36E3D3F2-EC34-4923-9D7D-433E4C37DB60}" srcOrd="2" destOrd="0" parTransId="{2E63E209-EE9F-4D8C-A59F-31E8A73FC86A}" sibTransId="{B98F6344-19D3-4D95-B5EE-2C5A2CB6A1C8}"/>
    <dgm:cxn modelId="{AB39B6AC-BCD3-4637-BFA4-0AA0B51079C8}" srcId="{37EA26F2-77E5-4B44-BA53-DFD5D9A1FDDC}" destId="{DF4E98CD-DCAD-4C95-9293-1BF98E9E7EE8}" srcOrd="1" destOrd="0" parTransId="{85F221CD-3315-4B91-9123-14C9DD300126}" sibTransId="{4FFCBC8F-DEC5-48EE-BF3D-3C5949A9CE84}"/>
    <dgm:cxn modelId="{D4DBDE01-2EE7-4886-91D3-ECDC27C1D89C}" srcId="{37EA26F2-77E5-4B44-BA53-DFD5D9A1FDDC}" destId="{9D620BE5-F4BF-4071-96A9-69DCE746A9F6}" srcOrd="0" destOrd="0" parTransId="{70792B9E-A660-4CDC-8D87-5C6485FA0309}" sibTransId="{2114B370-937C-4DCB-9FEE-233F1A0F482A}"/>
    <dgm:cxn modelId="{1310DBFD-95DE-4503-B244-96A8C6564237}" type="presOf" srcId="{37EA26F2-77E5-4B44-BA53-DFD5D9A1FDDC}" destId="{26758B0E-067F-4E46-9E7C-FC944C7B50B8}" srcOrd="0" destOrd="0" presId="urn:microsoft.com/office/officeart/2005/8/layout/default"/>
    <dgm:cxn modelId="{5C3A1829-BC65-47B6-90E2-444C431F2289}" type="presParOf" srcId="{26758B0E-067F-4E46-9E7C-FC944C7B50B8}" destId="{B12D0F98-FB21-439A-BF6D-03A656CF1EF6}" srcOrd="0" destOrd="0" presId="urn:microsoft.com/office/officeart/2005/8/layout/default"/>
    <dgm:cxn modelId="{B42D9886-C32F-408B-8AF8-9C9C14CE22EE}" type="presParOf" srcId="{26758B0E-067F-4E46-9E7C-FC944C7B50B8}" destId="{7ED0F867-399E-4A09-BDEE-CE104C017DBA}" srcOrd="1" destOrd="0" presId="urn:microsoft.com/office/officeart/2005/8/layout/default"/>
    <dgm:cxn modelId="{34AF4BA6-E62C-4D84-98D9-5B11EE930AB9}" type="presParOf" srcId="{26758B0E-067F-4E46-9E7C-FC944C7B50B8}" destId="{946487FB-82EF-48C4-8DC2-2BD8EBE321E3}" srcOrd="2" destOrd="0" presId="urn:microsoft.com/office/officeart/2005/8/layout/default"/>
    <dgm:cxn modelId="{644F11CF-E61A-4E3B-AB54-097862501775}" type="presParOf" srcId="{26758B0E-067F-4E46-9E7C-FC944C7B50B8}" destId="{C36660AB-097A-4898-97D9-19179EC8C95E}" srcOrd="3" destOrd="0" presId="urn:microsoft.com/office/officeart/2005/8/layout/default"/>
    <dgm:cxn modelId="{FDA7D97E-57BF-4EAC-B14B-17348FB0DC80}" type="presParOf" srcId="{26758B0E-067F-4E46-9E7C-FC944C7B50B8}" destId="{B241C9E7-02B1-49F9-854D-C81A47BCCD2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7775BE-6224-4CEC-82AB-B0153B7C66C3}"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1BB3CA81-3FB9-4A52-9B46-1D27005A5EDA}">
      <dgm:prSet phldrT="[Текст]" custT="1"/>
      <dgm:spPr>
        <a:solidFill>
          <a:schemeClr val="accent2">
            <a:lumMod val="75000"/>
          </a:schemeClr>
        </a:solidFill>
        <a:ln>
          <a:solidFill>
            <a:schemeClr val="tx1"/>
          </a:solidFill>
        </a:ln>
      </dgm:spPr>
      <dgm:t>
        <a:bodyPr/>
        <a:lstStyle/>
        <a:p>
          <a:pPr algn="just"/>
          <a:r>
            <a:rPr lang="ru-RU" sz="1800" b="1" dirty="0" smtClean="0">
              <a:latin typeface="Times New Roman" panose="02020603050405020304" pitchFamily="18" charset="0"/>
              <a:cs typeface="Times New Roman" panose="02020603050405020304" pitchFamily="18" charset="0"/>
            </a:rPr>
            <a:t>Рядовой П., назначенный на должность командира отделения, отдал приказ ефрейтору С., старшему стрелку того же отделения, заступить в наряд по столовой. Ефрейтор С. обжаловал этот приказ у командира взвода, мотивируя тем, что он старше по званию и срок его службы больше, чем у рядового П. Прав ли ефрейтор С.? </a:t>
          </a:r>
          <a:endParaRPr lang="ru-RU" sz="1800" b="1" dirty="0"/>
        </a:p>
      </dgm:t>
    </dgm:pt>
    <dgm:pt modelId="{8A31D1B1-7E53-46D2-A990-4189355F9341}" type="parTrans" cxnId="{407BDAFF-5A56-4DB7-9555-1901C7D6CBA7}">
      <dgm:prSet/>
      <dgm:spPr/>
      <dgm:t>
        <a:bodyPr/>
        <a:lstStyle/>
        <a:p>
          <a:endParaRPr lang="ru-RU"/>
        </a:p>
      </dgm:t>
    </dgm:pt>
    <dgm:pt modelId="{ECEE9ADD-93D8-405F-BD1D-517A95253BAC}" type="sibTrans" cxnId="{407BDAFF-5A56-4DB7-9555-1901C7D6CBA7}">
      <dgm:prSet/>
      <dgm:spPr/>
      <dgm:t>
        <a:bodyPr/>
        <a:lstStyle/>
        <a:p>
          <a:endParaRPr lang="ru-RU"/>
        </a:p>
      </dgm:t>
    </dgm:pt>
    <dgm:pt modelId="{34CC2C62-0E7E-4283-8477-808424A96566}">
      <dgm:prSet phldrT="[Текст]" custT="1"/>
      <dgm:spPr>
        <a:solidFill>
          <a:schemeClr val="accent4"/>
        </a:solidFill>
      </dgm:spPr>
      <dgm:t>
        <a:bodyPr/>
        <a:lstStyle/>
        <a:p>
          <a:pPr algn="just"/>
          <a:r>
            <a:rPr lang="ru-RU" sz="1800" b="1" dirty="0" smtClean="0">
              <a:solidFill>
                <a:sysClr val="windowText" lastClr="000000"/>
              </a:solidFill>
              <a:latin typeface="Times New Roman" panose="02020603050405020304" pitchFamily="18" charset="0"/>
              <a:cs typeface="Times New Roman" panose="02020603050405020304" pitchFamily="18" charset="0"/>
            </a:rPr>
            <a:t>Начальник продовольственного склада прапорщик С. нарушил порядок учета продуктов питания на складе, в результате чего возникла недостача на сумму 156 рублей 28 копеек. К какому (каким) видам ответственности имеет право командир части привлечь прапорщика С.?</a:t>
          </a:r>
          <a:endParaRPr lang="ru-RU" sz="1800" b="1" dirty="0">
            <a:solidFill>
              <a:sysClr val="windowText" lastClr="000000"/>
            </a:solidFill>
          </a:endParaRPr>
        </a:p>
      </dgm:t>
    </dgm:pt>
    <dgm:pt modelId="{B91AE689-20A4-4ACC-89EC-CCD02EBB50DC}" type="parTrans" cxnId="{B35FD311-A18E-4900-AA26-9D4EBF8ECBE8}">
      <dgm:prSet/>
      <dgm:spPr/>
      <dgm:t>
        <a:bodyPr/>
        <a:lstStyle/>
        <a:p>
          <a:endParaRPr lang="ru-RU"/>
        </a:p>
      </dgm:t>
    </dgm:pt>
    <dgm:pt modelId="{07073608-5873-4EF4-88B2-137B7E196FF1}" type="sibTrans" cxnId="{B35FD311-A18E-4900-AA26-9D4EBF8ECBE8}">
      <dgm:prSet/>
      <dgm:spPr/>
      <dgm:t>
        <a:bodyPr/>
        <a:lstStyle/>
        <a:p>
          <a:endParaRPr lang="ru-RU"/>
        </a:p>
      </dgm:t>
    </dgm:pt>
    <dgm:pt modelId="{14C02EC5-619A-4DE8-B601-F53825C78191}">
      <dgm:prSet phldrT="[Текст]" custT="1"/>
      <dgm:spPr>
        <a:solidFill>
          <a:schemeClr val="accent6"/>
        </a:solidFill>
      </dgm:spPr>
      <dgm:t>
        <a:bodyPr/>
        <a:lstStyle/>
        <a:p>
          <a:pPr algn="just"/>
          <a:r>
            <a:rPr lang="ru-RU" sz="1800" b="1" dirty="0" smtClean="0">
              <a:latin typeface="Times New Roman" panose="02020603050405020304" pitchFamily="18" charset="0"/>
              <a:cs typeface="Times New Roman" panose="02020603050405020304" pitchFamily="18" charset="0"/>
            </a:rPr>
            <a:t>Командир полка отдал приказ старшему прапорщику П. вывезти с территории леспромхоза 20 бревен для строительства укрытия для личного состава на учебном полигоне части. При этом никаких документов на вывоз имущества он старшему прапорщику не представил. Автомобиль части, загруженный бревнами, был остановлен при выезде с территории леспромхоза охраной этого предприятия и задержан. Кто будет нести ответственность за действия старшего прапорщика П.? </a:t>
          </a:r>
          <a:endParaRPr lang="ru-RU" sz="1800" b="1" dirty="0"/>
        </a:p>
      </dgm:t>
    </dgm:pt>
    <dgm:pt modelId="{261BB55A-B435-4552-8494-2BC819076A61}" type="parTrans" cxnId="{0C2DE61D-B384-4F06-94E7-E3D2046B0480}">
      <dgm:prSet/>
      <dgm:spPr/>
      <dgm:t>
        <a:bodyPr/>
        <a:lstStyle/>
        <a:p>
          <a:endParaRPr lang="ru-RU"/>
        </a:p>
      </dgm:t>
    </dgm:pt>
    <dgm:pt modelId="{46E56D9C-8311-443B-9020-53BB5ECA39E6}" type="sibTrans" cxnId="{0C2DE61D-B384-4F06-94E7-E3D2046B0480}">
      <dgm:prSet/>
      <dgm:spPr/>
      <dgm:t>
        <a:bodyPr/>
        <a:lstStyle/>
        <a:p>
          <a:endParaRPr lang="ru-RU"/>
        </a:p>
      </dgm:t>
    </dgm:pt>
    <dgm:pt modelId="{478A965C-8ED0-46FA-B39A-3A2BC3135CCC}" type="pres">
      <dgm:prSet presAssocID="{D97775BE-6224-4CEC-82AB-B0153B7C66C3}" presName="Name0" presStyleCnt="0">
        <dgm:presLayoutVars>
          <dgm:chMax/>
          <dgm:chPref/>
          <dgm:dir/>
        </dgm:presLayoutVars>
      </dgm:prSet>
      <dgm:spPr/>
      <dgm:t>
        <a:bodyPr/>
        <a:lstStyle/>
        <a:p>
          <a:endParaRPr lang="ru-RU"/>
        </a:p>
      </dgm:t>
    </dgm:pt>
    <dgm:pt modelId="{CC85D2DA-01E2-4B22-8581-F11229240F3D}" type="pres">
      <dgm:prSet presAssocID="{1BB3CA81-3FB9-4A52-9B46-1D27005A5EDA}" presName="parenttextcomposite" presStyleCnt="0"/>
      <dgm:spPr/>
    </dgm:pt>
    <dgm:pt modelId="{0207F488-C718-499B-ADC7-DFF27E3B3132}" type="pres">
      <dgm:prSet presAssocID="{1BB3CA81-3FB9-4A52-9B46-1D27005A5EDA}" presName="parenttext" presStyleLbl="revTx" presStyleIdx="0" presStyleCnt="3" custScaleX="103563" custScaleY="180382">
        <dgm:presLayoutVars>
          <dgm:chMax/>
          <dgm:chPref val="2"/>
          <dgm:bulletEnabled val="1"/>
        </dgm:presLayoutVars>
      </dgm:prSet>
      <dgm:spPr/>
      <dgm:t>
        <a:bodyPr/>
        <a:lstStyle/>
        <a:p>
          <a:endParaRPr lang="ru-RU"/>
        </a:p>
      </dgm:t>
    </dgm:pt>
    <dgm:pt modelId="{22FF09A6-3A44-4855-841A-6EBA800354A1}" type="pres">
      <dgm:prSet presAssocID="{1BB3CA81-3FB9-4A52-9B46-1D27005A5EDA}" presName="parallelogramComposite" presStyleCnt="0"/>
      <dgm:spPr/>
    </dgm:pt>
    <dgm:pt modelId="{D1609B40-0FBD-4107-8257-B5F2FC73E1F5}" type="pres">
      <dgm:prSet presAssocID="{1BB3CA81-3FB9-4A52-9B46-1D27005A5EDA}" presName="parallelogram1" presStyleLbl="alignNode1" presStyleIdx="0" presStyleCnt="21"/>
      <dgm:spPr/>
    </dgm:pt>
    <dgm:pt modelId="{B822C424-DDBE-4B34-BC9D-256D52BD8B6C}" type="pres">
      <dgm:prSet presAssocID="{1BB3CA81-3FB9-4A52-9B46-1D27005A5EDA}" presName="parallelogram2" presStyleLbl="alignNode1" presStyleIdx="1" presStyleCnt="21"/>
      <dgm:spPr/>
    </dgm:pt>
    <dgm:pt modelId="{022C737C-FED9-4C4D-86FA-EABA597C3838}" type="pres">
      <dgm:prSet presAssocID="{1BB3CA81-3FB9-4A52-9B46-1D27005A5EDA}" presName="parallelogram3" presStyleLbl="alignNode1" presStyleIdx="2" presStyleCnt="21"/>
      <dgm:spPr/>
    </dgm:pt>
    <dgm:pt modelId="{C63E4A96-2649-43A8-B9D9-6B4E920AF33D}" type="pres">
      <dgm:prSet presAssocID="{1BB3CA81-3FB9-4A52-9B46-1D27005A5EDA}" presName="parallelogram4" presStyleLbl="alignNode1" presStyleIdx="3" presStyleCnt="21"/>
      <dgm:spPr/>
    </dgm:pt>
    <dgm:pt modelId="{94F6C3D0-1A78-48DC-AE42-36A8738B7140}" type="pres">
      <dgm:prSet presAssocID="{1BB3CA81-3FB9-4A52-9B46-1D27005A5EDA}" presName="parallelogram5" presStyleLbl="alignNode1" presStyleIdx="4" presStyleCnt="21"/>
      <dgm:spPr/>
    </dgm:pt>
    <dgm:pt modelId="{4C86D48B-E772-42C8-B3C3-0BD742496947}" type="pres">
      <dgm:prSet presAssocID="{1BB3CA81-3FB9-4A52-9B46-1D27005A5EDA}" presName="parallelogram6" presStyleLbl="alignNode1" presStyleIdx="5" presStyleCnt="21"/>
      <dgm:spPr/>
    </dgm:pt>
    <dgm:pt modelId="{4462BDD1-0F7B-4DD7-A3D5-7ABDB16B5B2E}" type="pres">
      <dgm:prSet presAssocID="{1BB3CA81-3FB9-4A52-9B46-1D27005A5EDA}" presName="parallelogram7" presStyleLbl="alignNode1" presStyleIdx="6" presStyleCnt="21"/>
      <dgm:spPr/>
    </dgm:pt>
    <dgm:pt modelId="{DD9614A0-8757-41B9-AE4E-5B6A1B98EDD3}" type="pres">
      <dgm:prSet presAssocID="{ECEE9ADD-93D8-405F-BD1D-517A95253BAC}" presName="sibTrans" presStyleCnt="0"/>
      <dgm:spPr/>
    </dgm:pt>
    <dgm:pt modelId="{7CE6C55A-4B66-4591-A103-0F2D6E5E87C9}" type="pres">
      <dgm:prSet presAssocID="{34CC2C62-0E7E-4283-8477-808424A96566}" presName="parenttextcomposite" presStyleCnt="0"/>
      <dgm:spPr/>
    </dgm:pt>
    <dgm:pt modelId="{C830B403-E409-4C67-9D6E-27824447A20D}" type="pres">
      <dgm:prSet presAssocID="{34CC2C62-0E7E-4283-8477-808424A96566}" presName="parenttext" presStyleLbl="revTx" presStyleIdx="1" presStyleCnt="3" custScaleX="102566" custScaleY="146341">
        <dgm:presLayoutVars>
          <dgm:chMax/>
          <dgm:chPref val="2"/>
          <dgm:bulletEnabled val="1"/>
        </dgm:presLayoutVars>
      </dgm:prSet>
      <dgm:spPr/>
      <dgm:t>
        <a:bodyPr/>
        <a:lstStyle/>
        <a:p>
          <a:endParaRPr lang="ru-RU"/>
        </a:p>
      </dgm:t>
    </dgm:pt>
    <dgm:pt modelId="{C55ADF44-C642-418A-A844-319CC678F9DA}" type="pres">
      <dgm:prSet presAssocID="{34CC2C62-0E7E-4283-8477-808424A96566}" presName="parallelogramComposite" presStyleCnt="0"/>
      <dgm:spPr/>
    </dgm:pt>
    <dgm:pt modelId="{D9F63FC7-F7EB-4B7A-AFA8-CA5EB06561A8}" type="pres">
      <dgm:prSet presAssocID="{34CC2C62-0E7E-4283-8477-808424A96566}" presName="parallelogram1" presStyleLbl="alignNode1" presStyleIdx="7" presStyleCnt="21"/>
      <dgm:spPr/>
    </dgm:pt>
    <dgm:pt modelId="{8CD7F738-60C7-42AC-AB25-00CB5E4AA832}" type="pres">
      <dgm:prSet presAssocID="{34CC2C62-0E7E-4283-8477-808424A96566}" presName="parallelogram2" presStyleLbl="alignNode1" presStyleIdx="8" presStyleCnt="21"/>
      <dgm:spPr/>
    </dgm:pt>
    <dgm:pt modelId="{A6E2F49B-32FF-43D6-B56F-5E3923A3E6E3}" type="pres">
      <dgm:prSet presAssocID="{34CC2C62-0E7E-4283-8477-808424A96566}" presName="parallelogram3" presStyleLbl="alignNode1" presStyleIdx="9" presStyleCnt="21"/>
      <dgm:spPr/>
    </dgm:pt>
    <dgm:pt modelId="{6B6439E9-3EBE-4073-809D-6AB35BFEFF24}" type="pres">
      <dgm:prSet presAssocID="{34CC2C62-0E7E-4283-8477-808424A96566}" presName="parallelogram4" presStyleLbl="alignNode1" presStyleIdx="10" presStyleCnt="21"/>
      <dgm:spPr/>
    </dgm:pt>
    <dgm:pt modelId="{5446F2CF-5D97-43E7-86FA-D9AB45FE5232}" type="pres">
      <dgm:prSet presAssocID="{34CC2C62-0E7E-4283-8477-808424A96566}" presName="parallelogram5" presStyleLbl="alignNode1" presStyleIdx="11" presStyleCnt="21"/>
      <dgm:spPr/>
    </dgm:pt>
    <dgm:pt modelId="{C3F2F705-20DF-483C-A4C0-7A349D2B845B}" type="pres">
      <dgm:prSet presAssocID="{34CC2C62-0E7E-4283-8477-808424A96566}" presName="parallelogram6" presStyleLbl="alignNode1" presStyleIdx="12" presStyleCnt="21"/>
      <dgm:spPr/>
    </dgm:pt>
    <dgm:pt modelId="{BC77402A-F2D2-4F3F-9CDA-D292B7F66B8D}" type="pres">
      <dgm:prSet presAssocID="{34CC2C62-0E7E-4283-8477-808424A96566}" presName="parallelogram7" presStyleLbl="alignNode1" presStyleIdx="13" presStyleCnt="21"/>
      <dgm:spPr/>
    </dgm:pt>
    <dgm:pt modelId="{8F49D818-D9D2-48B2-848B-3144275F5796}" type="pres">
      <dgm:prSet presAssocID="{07073608-5873-4EF4-88B2-137B7E196FF1}" presName="sibTrans" presStyleCnt="0"/>
      <dgm:spPr/>
    </dgm:pt>
    <dgm:pt modelId="{82AEB527-0F20-4677-99F9-95A2FC074837}" type="pres">
      <dgm:prSet presAssocID="{14C02EC5-619A-4DE8-B601-F53825C78191}" presName="parenttextcomposite" presStyleCnt="0"/>
      <dgm:spPr/>
    </dgm:pt>
    <dgm:pt modelId="{2B480C44-D363-4098-AD9D-9FBE0FFED43D}" type="pres">
      <dgm:prSet presAssocID="{14C02EC5-619A-4DE8-B601-F53825C78191}" presName="parenttext" presStyleLbl="revTx" presStyleIdx="2" presStyleCnt="3" custScaleX="100769" custScaleY="244566" custLinFactNeighborX="1397" custLinFactNeighborY="-12693">
        <dgm:presLayoutVars>
          <dgm:chMax/>
          <dgm:chPref val="2"/>
          <dgm:bulletEnabled val="1"/>
        </dgm:presLayoutVars>
      </dgm:prSet>
      <dgm:spPr/>
      <dgm:t>
        <a:bodyPr/>
        <a:lstStyle/>
        <a:p>
          <a:endParaRPr lang="ru-RU"/>
        </a:p>
      </dgm:t>
    </dgm:pt>
    <dgm:pt modelId="{D6CCBF76-E140-4434-A559-799F632D2DBA}" type="pres">
      <dgm:prSet presAssocID="{14C02EC5-619A-4DE8-B601-F53825C78191}" presName="parallelogramComposite" presStyleCnt="0"/>
      <dgm:spPr/>
    </dgm:pt>
    <dgm:pt modelId="{2F54BF19-F8AD-465D-8CDE-7CFB3B4788D8}" type="pres">
      <dgm:prSet presAssocID="{14C02EC5-619A-4DE8-B601-F53825C78191}" presName="parallelogram1" presStyleLbl="alignNode1" presStyleIdx="14" presStyleCnt="21"/>
      <dgm:spPr/>
    </dgm:pt>
    <dgm:pt modelId="{E85E85E9-F2C5-49D3-BC34-E8DCA14E7742}" type="pres">
      <dgm:prSet presAssocID="{14C02EC5-619A-4DE8-B601-F53825C78191}" presName="parallelogram2" presStyleLbl="alignNode1" presStyleIdx="15" presStyleCnt="21"/>
      <dgm:spPr/>
    </dgm:pt>
    <dgm:pt modelId="{141968ED-21A9-49EB-94CF-D4D928481995}" type="pres">
      <dgm:prSet presAssocID="{14C02EC5-619A-4DE8-B601-F53825C78191}" presName="parallelogram3" presStyleLbl="alignNode1" presStyleIdx="16" presStyleCnt="21"/>
      <dgm:spPr/>
    </dgm:pt>
    <dgm:pt modelId="{6AD8F7AA-1F00-484F-B515-AD654087A6B4}" type="pres">
      <dgm:prSet presAssocID="{14C02EC5-619A-4DE8-B601-F53825C78191}" presName="parallelogram4" presStyleLbl="alignNode1" presStyleIdx="17" presStyleCnt="21"/>
      <dgm:spPr/>
    </dgm:pt>
    <dgm:pt modelId="{D6375389-7A72-454E-BFB7-0C38A3C3ECDA}" type="pres">
      <dgm:prSet presAssocID="{14C02EC5-619A-4DE8-B601-F53825C78191}" presName="parallelogram5" presStyleLbl="alignNode1" presStyleIdx="18" presStyleCnt="21"/>
      <dgm:spPr/>
    </dgm:pt>
    <dgm:pt modelId="{1250207A-280D-4CA3-8AE3-B888299CACAF}" type="pres">
      <dgm:prSet presAssocID="{14C02EC5-619A-4DE8-B601-F53825C78191}" presName="parallelogram6" presStyleLbl="alignNode1" presStyleIdx="19" presStyleCnt="21"/>
      <dgm:spPr/>
    </dgm:pt>
    <dgm:pt modelId="{E65D5B9B-E758-497D-9269-7E1A739B3127}" type="pres">
      <dgm:prSet presAssocID="{14C02EC5-619A-4DE8-B601-F53825C78191}" presName="parallelogram7" presStyleLbl="alignNode1" presStyleIdx="20" presStyleCnt="21"/>
      <dgm:spPr/>
    </dgm:pt>
  </dgm:ptLst>
  <dgm:cxnLst>
    <dgm:cxn modelId="{B35FD311-A18E-4900-AA26-9D4EBF8ECBE8}" srcId="{D97775BE-6224-4CEC-82AB-B0153B7C66C3}" destId="{34CC2C62-0E7E-4283-8477-808424A96566}" srcOrd="1" destOrd="0" parTransId="{B91AE689-20A4-4ACC-89EC-CCD02EBB50DC}" sibTransId="{07073608-5873-4EF4-88B2-137B7E196FF1}"/>
    <dgm:cxn modelId="{2D56EAEB-F8E0-4C78-AD74-4A80C478D94E}" type="presOf" srcId="{14C02EC5-619A-4DE8-B601-F53825C78191}" destId="{2B480C44-D363-4098-AD9D-9FBE0FFED43D}" srcOrd="0" destOrd="0" presId="urn:microsoft.com/office/officeart/2008/layout/VerticalAccentList"/>
    <dgm:cxn modelId="{3F6C9DB6-B498-4696-BAED-3DC174601BCB}" type="presOf" srcId="{D97775BE-6224-4CEC-82AB-B0153B7C66C3}" destId="{478A965C-8ED0-46FA-B39A-3A2BC3135CCC}" srcOrd="0" destOrd="0" presId="urn:microsoft.com/office/officeart/2008/layout/VerticalAccentList"/>
    <dgm:cxn modelId="{407BDAFF-5A56-4DB7-9555-1901C7D6CBA7}" srcId="{D97775BE-6224-4CEC-82AB-B0153B7C66C3}" destId="{1BB3CA81-3FB9-4A52-9B46-1D27005A5EDA}" srcOrd="0" destOrd="0" parTransId="{8A31D1B1-7E53-46D2-A990-4189355F9341}" sibTransId="{ECEE9ADD-93D8-405F-BD1D-517A95253BAC}"/>
    <dgm:cxn modelId="{698C5429-EB92-4352-9EF6-F12495A2A009}" type="presOf" srcId="{34CC2C62-0E7E-4283-8477-808424A96566}" destId="{C830B403-E409-4C67-9D6E-27824447A20D}" srcOrd="0" destOrd="0" presId="urn:microsoft.com/office/officeart/2008/layout/VerticalAccentList"/>
    <dgm:cxn modelId="{0C2DE61D-B384-4F06-94E7-E3D2046B0480}" srcId="{D97775BE-6224-4CEC-82AB-B0153B7C66C3}" destId="{14C02EC5-619A-4DE8-B601-F53825C78191}" srcOrd="2" destOrd="0" parTransId="{261BB55A-B435-4552-8494-2BC819076A61}" sibTransId="{46E56D9C-8311-443B-9020-53BB5ECA39E6}"/>
    <dgm:cxn modelId="{2CDA72DF-08DC-439A-BB0B-DE6F776D7501}" type="presOf" srcId="{1BB3CA81-3FB9-4A52-9B46-1D27005A5EDA}" destId="{0207F488-C718-499B-ADC7-DFF27E3B3132}" srcOrd="0" destOrd="0" presId="urn:microsoft.com/office/officeart/2008/layout/VerticalAccentList"/>
    <dgm:cxn modelId="{AF2A6ADC-A2E8-42BD-9F12-A0719FF591BE}" type="presParOf" srcId="{478A965C-8ED0-46FA-B39A-3A2BC3135CCC}" destId="{CC85D2DA-01E2-4B22-8581-F11229240F3D}" srcOrd="0" destOrd="0" presId="urn:microsoft.com/office/officeart/2008/layout/VerticalAccentList"/>
    <dgm:cxn modelId="{E8EA8B46-E461-4EB8-BB9E-783A2D37438C}" type="presParOf" srcId="{CC85D2DA-01E2-4B22-8581-F11229240F3D}" destId="{0207F488-C718-499B-ADC7-DFF27E3B3132}" srcOrd="0" destOrd="0" presId="urn:microsoft.com/office/officeart/2008/layout/VerticalAccentList"/>
    <dgm:cxn modelId="{39AA29FE-5954-4A38-A5A9-04DF73DE8156}" type="presParOf" srcId="{478A965C-8ED0-46FA-B39A-3A2BC3135CCC}" destId="{22FF09A6-3A44-4855-841A-6EBA800354A1}" srcOrd="1" destOrd="0" presId="urn:microsoft.com/office/officeart/2008/layout/VerticalAccentList"/>
    <dgm:cxn modelId="{185BC879-94DF-4652-8A96-24CAB70ADAE9}" type="presParOf" srcId="{22FF09A6-3A44-4855-841A-6EBA800354A1}" destId="{D1609B40-0FBD-4107-8257-B5F2FC73E1F5}" srcOrd="0" destOrd="0" presId="urn:microsoft.com/office/officeart/2008/layout/VerticalAccentList"/>
    <dgm:cxn modelId="{4239C3EF-BF81-47EC-8E69-1302D2E5DDE5}" type="presParOf" srcId="{22FF09A6-3A44-4855-841A-6EBA800354A1}" destId="{B822C424-DDBE-4B34-BC9D-256D52BD8B6C}" srcOrd="1" destOrd="0" presId="urn:microsoft.com/office/officeart/2008/layout/VerticalAccentList"/>
    <dgm:cxn modelId="{8FE7E62E-EA88-42F2-A8B3-43C75C01313D}" type="presParOf" srcId="{22FF09A6-3A44-4855-841A-6EBA800354A1}" destId="{022C737C-FED9-4C4D-86FA-EABA597C3838}" srcOrd="2" destOrd="0" presId="urn:microsoft.com/office/officeart/2008/layout/VerticalAccentList"/>
    <dgm:cxn modelId="{38018217-A42D-4CEC-AC9D-910CE994AE12}" type="presParOf" srcId="{22FF09A6-3A44-4855-841A-6EBA800354A1}" destId="{C63E4A96-2649-43A8-B9D9-6B4E920AF33D}" srcOrd="3" destOrd="0" presId="urn:microsoft.com/office/officeart/2008/layout/VerticalAccentList"/>
    <dgm:cxn modelId="{E099DEB5-E141-450F-B556-2E82DAE3E621}" type="presParOf" srcId="{22FF09A6-3A44-4855-841A-6EBA800354A1}" destId="{94F6C3D0-1A78-48DC-AE42-36A8738B7140}" srcOrd="4" destOrd="0" presId="urn:microsoft.com/office/officeart/2008/layout/VerticalAccentList"/>
    <dgm:cxn modelId="{E0D1F627-DADF-47E1-A738-7F72640A635F}" type="presParOf" srcId="{22FF09A6-3A44-4855-841A-6EBA800354A1}" destId="{4C86D48B-E772-42C8-B3C3-0BD742496947}" srcOrd="5" destOrd="0" presId="urn:microsoft.com/office/officeart/2008/layout/VerticalAccentList"/>
    <dgm:cxn modelId="{584EB746-B989-4EBB-9CBC-9D389344A57A}" type="presParOf" srcId="{22FF09A6-3A44-4855-841A-6EBA800354A1}" destId="{4462BDD1-0F7B-4DD7-A3D5-7ABDB16B5B2E}" srcOrd="6" destOrd="0" presId="urn:microsoft.com/office/officeart/2008/layout/VerticalAccentList"/>
    <dgm:cxn modelId="{F8422032-CEC6-41B5-BB6C-5CD316EA8308}" type="presParOf" srcId="{478A965C-8ED0-46FA-B39A-3A2BC3135CCC}" destId="{DD9614A0-8757-41B9-AE4E-5B6A1B98EDD3}" srcOrd="2" destOrd="0" presId="urn:microsoft.com/office/officeart/2008/layout/VerticalAccentList"/>
    <dgm:cxn modelId="{FA749393-77F3-41FA-9F24-EEA78B32E2A1}" type="presParOf" srcId="{478A965C-8ED0-46FA-B39A-3A2BC3135CCC}" destId="{7CE6C55A-4B66-4591-A103-0F2D6E5E87C9}" srcOrd="3" destOrd="0" presId="urn:microsoft.com/office/officeart/2008/layout/VerticalAccentList"/>
    <dgm:cxn modelId="{C974E5A6-C442-43A8-AA99-44574CADECE6}" type="presParOf" srcId="{7CE6C55A-4B66-4591-A103-0F2D6E5E87C9}" destId="{C830B403-E409-4C67-9D6E-27824447A20D}" srcOrd="0" destOrd="0" presId="urn:microsoft.com/office/officeart/2008/layout/VerticalAccentList"/>
    <dgm:cxn modelId="{94803589-1AF0-41F4-B315-C72DEA6153CE}" type="presParOf" srcId="{478A965C-8ED0-46FA-B39A-3A2BC3135CCC}" destId="{C55ADF44-C642-418A-A844-319CC678F9DA}" srcOrd="4" destOrd="0" presId="urn:microsoft.com/office/officeart/2008/layout/VerticalAccentList"/>
    <dgm:cxn modelId="{C38EE48B-599E-477A-B0DB-CC7DC3E86CD2}" type="presParOf" srcId="{C55ADF44-C642-418A-A844-319CC678F9DA}" destId="{D9F63FC7-F7EB-4B7A-AFA8-CA5EB06561A8}" srcOrd="0" destOrd="0" presId="urn:microsoft.com/office/officeart/2008/layout/VerticalAccentList"/>
    <dgm:cxn modelId="{E46BA0F0-7380-4E49-B18F-756D5A2A1594}" type="presParOf" srcId="{C55ADF44-C642-418A-A844-319CC678F9DA}" destId="{8CD7F738-60C7-42AC-AB25-00CB5E4AA832}" srcOrd="1" destOrd="0" presId="urn:microsoft.com/office/officeart/2008/layout/VerticalAccentList"/>
    <dgm:cxn modelId="{89E30129-E237-49C4-B0F4-048E65ECEFFA}" type="presParOf" srcId="{C55ADF44-C642-418A-A844-319CC678F9DA}" destId="{A6E2F49B-32FF-43D6-B56F-5E3923A3E6E3}" srcOrd="2" destOrd="0" presId="urn:microsoft.com/office/officeart/2008/layout/VerticalAccentList"/>
    <dgm:cxn modelId="{9F94EB26-3E4E-4AA4-9902-AB741A2CE561}" type="presParOf" srcId="{C55ADF44-C642-418A-A844-319CC678F9DA}" destId="{6B6439E9-3EBE-4073-809D-6AB35BFEFF24}" srcOrd="3" destOrd="0" presId="urn:microsoft.com/office/officeart/2008/layout/VerticalAccentList"/>
    <dgm:cxn modelId="{9FD62EF6-E4E6-4A1F-BDAA-A5DFDDF3BFD4}" type="presParOf" srcId="{C55ADF44-C642-418A-A844-319CC678F9DA}" destId="{5446F2CF-5D97-43E7-86FA-D9AB45FE5232}" srcOrd="4" destOrd="0" presId="urn:microsoft.com/office/officeart/2008/layout/VerticalAccentList"/>
    <dgm:cxn modelId="{8183C1C9-1DC4-43EE-9F20-2CE71E8A1AC7}" type="presParOf" srcId="{C55ADF44-C642-418A-A844-319CC678F9DA}" destId="{C3F2F705-20DF-483C-A4C0-7A349D2B845B}" srcOrd="5" destOrd="0" presId="urn:microsoft.com/office/officeart/2008/layout/VerticalAccentList"/>
    <dgm:cxn modelId="{218A1595-53CC-4879-8BF0-F20517621A47}" type="presParOf" srcId="{C55ADF44-C642-418A-A844-319CC678F9DA}" destId="{BC77402A-F2D2-4F3F-9CDA-D292B7F66B8D}" srcOrd="6" destOrd="0" presId="urn:microsoft.com/office/officeart/2008/layout/VerticalAccentList"/>
    <dgm:cxn modelId="{7B5706FE-096D-4BAC-8595-9C87FC07512C}" type="presParOf" srcId="{478A965C-8ED0-46FA-B39A-3A2BC3135CCC}" destId="{8F49D818-D9D2-48B2-848B-3144275F5796}" srcOrd="5" destOrd="0" presId="urn:microsoft.com/office/officeart/2008/layout/VerticalAccentList"/>
    <dgm:cxn modelId="{885025D4-C5F7-4C4F-98B8-938F16F003C5}" type="presParOf" srcId="{478A965C-8ED0-46FA-B39A-3A2BC3135CCC}" destId="{82AEB527-0F20-4677-99F9-95A2FC074837}" srcOrd="6" destOrd="0" presId="urn:microsoft.com/office/officeart/2008/layout/VerticalAccentList"/>
    <dgm:cxn modelId="{9A27FA21-978A-42B8-9303-255D571B2A10}" type="presParOf" srcId="{82AEB527-0F20-4677-99F9-95A2FC074837}" destId="{2B480C44-D363-4098-AD9D-9FBE0FFED43D}" srcOrd="0" destOrd="0" presId="urn:microsoft.com/office/officeart/2008/layout/VerticalAccentList"/>
    <dgm:cxn modelId="{D52F8BFD-CB67-4478-8259-2E3D20F52F69}" type="presParOf" srcId="{478A965C-8ED0-46FA-B39A-3A2BC3135CCC}" destId="{D6CCBF76-E140-4434-A559-799F632D2DBA}" srcOrd="7" destOrd="0" presId="urn:microsoft.com/office/officeart/2008/layout/VerticalAccentList"/>
    <dgm:cxn modelId="{1A0AF339-B7E8-4BFA-A321-991799858577}" type="presParOf" srcId="{D6CCBF76-E140-4434-A559-799F632D2DBA}" destId="{2F54BF19-F8AD-465D-8CDE-7CFB3B4788D8}" srcOrd="0" destOrd="0" presId="urn:microsoft.com/office/officeart/2008/layout/VerticalAccentList"/>
    <dgm:cxn modelId="{77A606B9-3FC6-4280-9983-1F2A7CA1B205}" type="presParOf" srcId="{D6CCBF76-E140-4434-A559-799F632D2DBA}" destId="{E85E85E9-F2C5-49D3-BC34-E8DCA14E7742}" srcOrd="1" destOrd="0" presId="urn:microsoft.com/office/officeart/2008/layout/VerticalAccentList"/>
    <dgm:cxn modelId="{923BFFBC-F812-4708-BCA9-DFA45B463AA6}" type="presParOf" srcId="{D6CCBF76-E140-4434-A559-799F632D2DBA}" destId="{141968ED-21A9-49EB-94CF-D4D928481995}" srcOrd="2" destOrd="0" presId="urn:microsoft.com/office/officeart/2008/layout/VerticalAccentList"/>
    <dgm:cxn modelId="{B422EAF4-260B-4E8B-AB1F-8E38A5108B6C}" type="presParOf" srcId="{D6CCBF76-E140-4434-A559-799F632D2DBA}" destId="{6AD8F7AA-1F00-484F-B515-AD654087A6B4}" srcOrd="3" destOrd="0" presId="urn:microsoft.com/office/officeart/2008/layout/VerticalAccentList"/>
    <dgm:cxn modelId="{41EF65F4-041B-476F-80B7-A643C9C3A228}" type="presParOf" srcId="{D6CCBF76-E140-4434-A559-799F632D2DBA}" destId="{D6375389-7A72-454E-BFB7-0C38A3C3ECDA}" srcOrd="4" destOrd="0" presId="urn:microsoft.com/office/officeart/2008/layout/VerticalAccentList"/>
    <dgm:cxn modelId="{83FAA87F-7B13-44ED-B93A-79D2B401F03F}" type="presParOf" srcId="{D6CCBF76-E140-4434-A559-799F632D2DBA}" destId="{1250207A-280D-4CA3-8AE3-B888299CACAF}" srcOrd="5" destOrd="0" presId="urn:microsoft.com/office/officeart/2008/layout/VerticalAccentList"/>
    <dgm:cxn modelId="{9A55C001-D611-40C7-AB7A-A2C5BD73728F}" type="presParOf" srcId="{D6CCBF76-E140-4434-A559-799F632D2DBA}" destId="{E65D5B9B-E758-497D-9269-7E1A739B312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D0F98-FB21-439A-BF6D-03A656CF1EF6}">
      <dsp:nvSpPr>
        <dsp:cNvPr id="0" name=""/>
        <dsp:cNvSpPr/>
      </dsp:nvSpPr>
      <dsp:spPr>
        <a:xfrm>
          <a:off x="1017" y="759399"/>
          <a:ext cx="3967449" cy="238046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ru-RU" sz="3900" b="1" kern="1200" dirty="0" smtClean="0">
              <a:latin typeface="Times New Roman" panose="02020603050405020304" pitchFamily="18" charset="0"/>
              <a:cs typeface="Times New Roman" panose="02020603050405020304" pitchFamily="18" charset="0"/>
            </a:rPr>
            <a:t>«Дисциплина – против беспорядка плотина»</a:t>
          </a:r>
          <a:endParaRPr lang="ru-RU" sz="3900" kern="1200" dirty="0"/>
        </a:p>
      </dsp:txBody>
      <dsp:txXfrm>
        <a:off x="1017" y="759399"/>
        <a:ext cx="3967449" cy="2380469"/>
      </dsp:txXfrm>
    </dsp:sp>
    <dsp:sp modelId="{946487FB-82EF-48C4-8DC2-2BD8EBE321E3}">
      <dsp:nvSpPr>
        <dsp:cNvPr id="0" name=""/>
        <dsp:cNvSpPr/>
      </dsp:nvSpPr>
      <dsp:spPr>
        <a:xfrm>
          <a:off x="4365211" y="759399"/>
          <a:ext cx="3967449" cy="238046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ru-RU" sz="3900" b="1" kern="1200" dirty="0" smtClean="0">
              <a:latin typeface="Times New Roman" panose="02020603050405020304" pitchFamily="18" charset="0"/>
              <a:cs typeface="Times New Roman" panose="02020603050405020304" pitchFamily="18" charset="0"/>
            </a:rPr>
            <a:t>«Дисциплина – залог победы»</a:t>
          </a:r>
          <a:endParaRPr lang="ru-RU" sz="3900" kern="1200" dirty="0"/>
        </a:p>
      </dsp:txBody>
      <dsp:txXfrm>
        <a:off x="4365211" y="759399"/>
        <a:ext cx="3967449" cy="2380469"/>
      </dsp:txXfrm>
    </dsp:sp>
    <dsp:sp modelId="{B241C9E7-02B1-49F9-854D-C81A47BCCD25}">
      <dsp:nvSpPr>
        <dsp:cNvPr id="0" name=""/>
        <dsp:cNvSpPr/>
      </dsp:nvSpPr>
      <dsp:spPr>
        <a:xfrm>
          <a:off x="2183114" y="3536613"/>
          <a:ext cx="3967449" cy="238046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ru-RU" sz="3900" b="1" kern="1200" dirty="0" smtClean="0">
              <a:latin typeface="Times New Roman" panose="02020603050405020304" pitchFamily="18" charset="0"/>
              <a:cs typeface="Times New Roman" panose="02020603050405020304" pitchFamily="18" charset="0"/>
            </a:rPr>
            <a:t>«Сила армии – в дисциплине»</a:t>
          </a:r>
          <a:endParaRPr lang="ru-RU" sz="3900" kern="1200" dirty="0"/>
        </a:p>
      </dsp:txBody>
      <dsp:txXfrm>
        <a:off x="2183114" y="3536613"/>
        <a:ext cx="3967449" cy="2380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7F488-C718-499B-ADC7-DFF27E3B3132}">
      <dsp:nvSpPr>
        <dsp:cNvPr id="0" name=""/>
        <dsp:cNvSpPr/>
      </dsp:nvSpPr>
      <dsp:spPr>
        <a:xfrm>
          <a:off x="332983" y="475786"/>
          <a:ext cx="9007716" cy="1426299"/>
        </a:xfrm>
        <a:prstGeom prst="rect">
          <a:avLst/>
        </a:prstGeom>
        <a:solidFill>
          <a:schemeClr val="accent2">
            <a:lumMod val="75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Рядовой П., назначенный на должность командира отделения, отдал приказ ефрейтору С., старшему стрелку того же отделения, заступить в наряд по столовой. Ефрейтор С. обжаловал этот приказ у командира взвода, мотивируя тем, что он старше по званию и срок его службы больше, чем у рядового П. Прав ли ефрейтор С.? </a:t>
          </a:r>
          <a:endParaRPr lang="ru-RU" sz="1800" b="1" kern="1200" dirty="0"/>
        </a:p>
      </dsp:txBody>
      <dsp:txXfrm>
        <a:off x="332983" y="475786"/>
        <a:ext cx="9007716" cy="1426299"/>
      </dsp:txXfrm>
    </dsp:sp>
    <dsp:sp modelId="{D1609B40-0FBD-4107-8257-B5F2FC73E1F5}">
      <dsp:nvSpPr>
        <dsp:cNvPr id="0" name=""/>
        <dsp:cNvSpPr/>
      </dsp:nvSpPr>
      <dsp:spPr>
        <a:xfrm>
          <a:off x="332983" y="1902085"/>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2C424-DDBE-4B34-BC9D-256D52BD8B6C}">
      <dsp:nvSpPr>
        <dsp:cNvPr id="0" name=""/>
        <dsp:cNvSpPr/>
      </dsp:nvSpPr>
      <dsp:spPr>
        <a:xfrm>
          <a:off x="1560341" y="1902085"/>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C737C-FED9-4C4D-86FA-EABA597C3838}">
      <dsp:nvSpPr>
        <dsp:cNvPr id="0" name=""/>
        <dsp:cNvSpPr/>
      </dsp:nvSpPr>
      <dsp:spPr>
        <a:xfrm>
          <a:off x="2787699" y="1902085"/>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E4A96-2649-43A8-B9D9-6B4E920AF33D}">
      <dsp:nvSpPr>
        <dsp:cNvPr id="0" name=""/>
        <dsp:cNvSpPr/>
      </dsp:nvSpPr>
      <dsp:spPr>
        <a:xfrm>
          <a:off x="4015058" y="1902085"/>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6C3D0-1A78-48DC-AE42-36A8738B7140}">
      <dsp:nvSpPr>
        <dsp:cNvPr id="0" name=""/>
        <dsp:cNvSpPr/>
      </dsp:nvSpPr>
      <dsp:spPr>
        <a:xfrm>
          <a:off x="5242416" y="1902085"/>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6D48B-E772-42C8-B3C3-0BD742496947}">
      <dsp:nvSpPr>
        <dsp:cNvPr id="0" name=""/>
        <dsp:cNvSpPr/>
      </dsp:nvSpPr>
      <dsp:spPr>
        <a:xfrm>
          <a:off x="6469774" y="1902085"/>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2BDD1-0F7B-4DD7-A3D5-7ABDB16B5B2E}">
      <dsp:nvSpPr>
        <dsp:cNvPr id="0" name=""/>
        <dsp:cNvSpPr/>
      </dsp:nvSpPr>
      <dsp:spPr>
        <a:xfrm>
          <a:off x="7697132" y="1902085"/>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0B403-E409-4C67-9D6E-27824447A20D}">
      <dsp:nvSpPr>
        <dsp:cNvPr id="0" name=""/>
        <dsp:cNvSpPr/>
      </dsp:nvSpPr>
      <dsp:spPr>
        <a:xfrm>
          <a:off x="332983" y="2221255"/>
          <a:ext cx="8920999" cy="1157133"/>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ru-RU" sz="1800" b="1" kern="1200" dirty="0" smtClean="0">
              <a:solidFill>
                <a:sysClr val="windowText" lastClr="000000"/>
              </a:solidFill>
              <a:latin typeface="Times New Roman" panose="02020603050405020304" pitchFamily="18" charset="0"/>
              <a:cs typeface="Times New Roman" panose="02020603050405020304" pitchFamily="18" charset="0"/>
            </a:rPr>
            <a:t>Начальник продовольственного склада прапорщик С. нарушил порядок учета продуктов питания на складе, в результате чего возникла недостача на сумму 156 рублей 28 копеек. К какому (каким) видам ответственности имеет право командир части привлечь прапорщика С.?</a:t>
          </a:r>
          <a:endParaRPr lang="ru-RU" sz="1800" b="1" kern="1200" dirty="0">
            <a:solidFill>
              <a:sysClr val="windowText" lastClr="000000"/>
            </a:solidFill>
          </a:endParaRPr>
        </a:p>
      </dsp:txBody>
      <dsp:txXfrm>
        <a:off x="332983" y="2221255"/>
        <a:ext cx="8920999" cy="1157133"/>
      </dsp:txXfrm>
    </dsp:sp>
    <dsp:sp modelId="{D9F63FC7-F7EB-4B7A-AFA8-CA5EB06561A8}">
      <dsp:nvSpPr>
        <dsp:cNvPr id="0" name=""/>
        <dsp:cNvSpPr/>
      </dsp:nvSpPr>
      <dsp:spPr>
        <a:xfrm>
          <a:off x="332983" y="3378389"/>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7F738-60C7-42AC-AB25-00CB5E4AA832}">
      <dsp:nvSpPr>
        <dsp:cNvPr id="0" name=""/>
        <dsp:cNvSpPr/>
      </dsp:nvSpPr>
      <dsp:spPr>
        <a:xfrm>
          <a:off x="1560341" y="3378389"/>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2F49B-32FF-43D6-B56F-5E3923A3E6E3}">
      <dsp:nvSpPr>
        <dsp:cNvPr id="0" name=""/>
        <dsp:cNvSpPr/>
      </dsp:nvSpPr>
      <dsp:spPr>
        <a:xfrm>
          <a:off x="2787699" y="3378389"/>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439E9-3EBE-4073-809D-6AB35BFEFF24}">
      <dsp:nvSpPr>
        <dsp:cNvPr id="0" name=""/>
        <dsp:cNvSpPr/>
      </dsp:nvSpPr>
      <dsp:spPr>
        <a:xfrm>
          <a:off x="4015058" y="3378389"/>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46F2CF-5D97-43E7-86FA-D9AB45FE5232}">
      <dsp:nvSpPr>
        <dsp:cNvPr id="0" name=""/>
        <dsp:cNvSpPr/>
      </dsp:nvSpPr>
      <dsp:spPr>
        <a:xfrm>
          <a:off x="5242416" y="3378389"/>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2F705-20DF-483C-A4C0-7A349D2B845B}">
      <dsp:nvSpPr>
        <dsp:cNvPr id="0" name=""/>
        <dsp:cNvSpPr/>
      </dsp:nvSpPr>
      <dsp:spPr>
        <a:xfrm>
          <a:off x="6469774" y="3378389"/>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7402A-F2D2-4F3F-9CDA-D292B7F66B8D}">
      <dsp:nvSpPr>
        <dsp:cNvPr id="0" name=""/>
        <dsp:cNvSpPr/>
      </dsp:nvSpPr>
      <dsp:spPr>
        <a:xfrm>
          <a:off x="7697132" y="3378389"/>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80C44-D363-4098-AD9D-9FBE0FFED43D}">
      <dsp:nvSpPr>
        <dsp:cNvPr id="0" name=""/>
        <dsp:cNvSpPr/>
      </dsp:nvSpPr>
      <dsp:spPr>
        <a:xfrm>
          <a:off x="454492" y="3597194"/>
          <a:ext cx="8764699" cy="1933808"/>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Командир полка отдал приказ старшему прапорщику П. вывезти с территории леспромхоза 20 бревен для строительства укрытия для личного состава на учебном полигоне части. При этом никаких документов на вывоз имущества он старшему прапорщику не представил. Автомобиль части, загруженный бревнами, был остановлен при выезде с территории леспромхоза охраной этого предприятия и задержан. Кто будет нести ответственность за действия старшего прапорщика П.? </a:t>
          </a:r>
          <a:endParaRPr lang="ru-RU" sz="1800" b="1" kern="1200" dirty="0"/>
        </a:p>
      </dsp:txBody>
      <dsp:txXfrm>
        <a:off x="454492" y="3597194"/>
        <a:ext cx="8764699" cy="1933808"/>
      </dsp:txXfrm>
    </dsp:sp>
    <dsp:sp modelId="{2F54BF19-F8AD-465D-8CDE-7CFB3B4788D8}">
      <dsp:nvSpPr>
        <dsp:cNvPr id="0" name=""/>
        <dsp:cNvSpPr/>
      </dsp:nvSpPr>
      <dsp:spPr>
        <a:xfrm>
          <a:off x="332983" y="5631368"/>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E85E9-F2C5-49D3-BC34-E8DCA14E7742}">
      <dsp:nvSpPr>
        <dsp:cNvPr id="0" name=""/>
        <dsp:cNvSpPr/>
      </dsp:nvSpPr>
      <dsp:spPr>
        <a:xfrm>
          <a:off x="1560341" y="5631368"/>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1968ED-21A9-49EB-94CF-D4D928481995}">
      <dsp:nvSpPr>
        <dsp:cNvPr id="0" name=""/>
        <dsp:cNvSpPr/>
      </dsp:nvSpPr>
      <dsp:spPr>
        <a:xfrm>
          <a:off x="2787699" y="5631368"/>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D8F7AA-1F00-484F-B515-AD654087A6B4}">
      <dsp:nvSpPr>
        <dsp:cNvPr id="0" name=""/>
        <dsp:cNvSpPr/>
      </dsp:nvSpPr>
      <dsp:spPr>
        <a:xfrm>
          <a:off x="4015058" y="5631368"/>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75389-7A72-454E-BFB7-0C38A3C3ECDA}">
      <dsp:nvSpPr>
        <dsp:cNvPr id="0" name=""/>
        <dsp:cNvSpPr/>
      </dsp:nvSpPr>
      <dsp:spPr>
        <a:xfrm>
          <a:off x="5242416" y="5631368"/>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0207A-280D-4CA3-8AE3-B888299CACAF}">
      <dsp:nvSpPr>
        <dsp:cNvPr id="0" name=""/>
        <dsp:cNvSpPr/>
      </dsp:nvSpPr>
      <dsp:spPr>
        <a:xfrm>
          <a:off x="6469774" y="5631368"/>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D5B9B-E758-497D-9269-7E1A739B3127}">
      <dsp:nvSpPr>
        <dsp:cNvPr id="0" name=""/>
        <dsp:cNvSpPr/>
      </dsp:nvSpPr>
      <dsp:spPr>
        <a:xfrm>
          <a:off x="7697132" y="5631368"/>
          <a:ext cx="1159708" cy="193284"/>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772371C-CCCA-450D-8D55-98551A6B4D53}" type="datetimeFigureOut">
              <a:rPr lang="ru-RU" smtClean="0"/>
              <a:t>15.02.2018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28CF28-DB3F-4E4E-B02D-B61F6F09CC7E}" type="slidenum">
              <a:rPr lang="ru-RU" smtClean="0"/>
              <a:t>‹#›</a:t>
            </a:fld>
            <a:endParaRPr lang="ru-RU"/>
          </a:p>
        </p:txBody>
      </p:sp>
    </p:spTree>
    <p:extLst>
      <p:ext uri="{BB962C8B-B14F-4D97-AF65-F5344CB8AC3E}">
        <p14:creationId xmlns:p14="http://schemas.microsoft.com/office/powerpoint/2010/main" val="339073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72371C-CCCA-450D-8D55-98551A6B4D53}" type="datetimeFigureOut">
              <a:rPr lang="ru-RU" smtClean="0"/>
              <a:t>15.02.2018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28CF28-DB3F-4E4E-B02D-B61F6F09CC7E}" type="slidenum">
              <a:rPr lang="ru-RU" smtClean="0"/>
              <a:t>‹#›</a:t>
            </a:fld>
            <a:endParaRPr lang="ru-RU"/>
          </a:p>
        </p:txBody>
      </p:sp>
    </p:spTree>
    <p:extLst>
      <p:ext uri="{BB962C8B-B14F-4D97-AF65-F5344CB8AC3E}">
        <p14:creationId xmlns:p14="http://schemas.microsoft.com/office/powerpoint/2010/main" val="321918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72371C-CCCA-450D-8D55-98551A6B4D53}" type="datetimeFigureOut">
              <a:rPr lang="ru-RU" smtClean="0"/>
              <a:t>15.02.2018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28CF28-DB3F-4E4E-B02D-B61F6F09CC7E}" type="slidenum">
              <a:rPr lang="ru-RU" smtClean="0"/>
              <a:t>‹#›</a:t>
            </a:fld>
            <a:endParaRPr lang="ru-RU"/>
          </a:p>
        </p:txBody>
      </p:sp>
    </p:spTree>
    <p:extLst>
      <p:ext uri="{BB962C8B-B14F-4D97-AF65-F5344CB8AC3E}">
        <p14:creationId xmlns:p14="http://schemas.microsoft.com/office/powerpoint/2010/main" val="11535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72371C-CCCA-450D-8D55-98551A6B4D53}" type="datetimeFigureOut">
              <a:rPr lang="ru-RU" smtClean="0"/>
              <a:t>15.02.2018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28CF28-DB3F-4E4E-B02D-B61F6F09CC7E}" type="slidenum">
              <a:rPr lang="ru-RU" smtClean="0"/>
              <a:t>‹#›</a:t>
            </a:fld>
            <a:endParaRPr lang="ru-RU"/>
          </a:p>
        </p:txBody>
      </p:sp>
    </p:spTree>
    <p:extLst>
      <p:ext uri="{BB962C8B-B14F-4D97-AF65-F5344CB8AC3E}">
        <p14:creationId xmlns:p14="http://schemas.microsoft.com/office/powerpoint/2010/main" val="358935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72371C-CCCA-450D-8D55-98551A6B4D53}" type="datetimeFigureOut">
              <a:rPr lang="ru-RU" smtClean="0"/>
              <a:t>15.02.2018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28CF28-DB3F-4E4E-B02D-B61F6F09CC7E}" type="slidenum">
              <a:rPr lang="ru-RU" smtClean="0"/>
              <a:t>‹#›</a:t>
            </a:fld>
            <a:endParaRPr lang="ru-RU"/>
          </a:p>
        </p:txBody>
      </p:sp>
    </p:spTree>
    <p:extLst>
      <p:ext uri="{BB962C8B-B14F-4D97-AF65-F5344CB8AC3E}">
        <p14:creationId xmlns:p14="http://schemas.microsoft.com/office/powerpoint/2010/main" val="137062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772371C-CCCA-450D-8D55-98551A6B4D53}" type="datetimeFigureOut">
              <a:rPr lang="ru-RU" smtClean="0"/>
              <a:t>15.02.2018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28CF28-DB3F-4E4E-B02D-B61F6F09CC7E}" type="slidenum">
              <a:rPr lang="ru-RU" smtClean="0"/>
              <a:t>‹#›</a:t>
            </a:fld>
            <a:endParaRPr lang="ru-RU"/>
          </a:p>
        </p:txBody>
      </p:sp>
    </p:spTree>
    <p:extLst>
      <p:ext uri="{BB962C8B-B14F-4D97-AF65-F5344CB8AC3E}">
        <p14:creationId xmlns:p14="http://schemas.microsoft.com/office/powerpoint/2010/main" val="333500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772371C-CCCA-450D-8D55-98551A6B4D53}" type="datetimeFigureOut">
              <a:rPr lang="ru-RU" smtClean="0"/>
              <a:t>15.02.2018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28CF28-DB3F-4E4E-B02D-B61F6F09CC7E}" type="slidenum">
              <a:rPr lang="ru-RU" smtClean="0"/>
              <a:t>‹#›</a:t>
            </a:fld>
            <a:endParaRPr lang="ru-RU"/>
          </a:p>
        </p:txBody>
      </p:sp>
    </p:spTree>
    <p:extLst>
      <p:ext uri="{BB962C8B-B14F-4D97-AF65-F5344CB8AC3E}">
        <p14:creationId xmlns:p14="http://schemas.microsoft.com/office/powerpoint/2010/main" val="65844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772371C-CCCA-450D-8D55-98551A6B4D53}" type="datetimeFigureOut">
              <a:rPr lang="ru-RU" smtClean="0"/>
              <a:t>15.02.2018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28CF28-DB3F-4E4E-B02D-B61F6F09CC7E}" type="slidenum">
              <a:rPr lang="ru-RU" smtClean="0"/>
              <a:t>‹#›</a:t>
            </a:fld>
            <a:endParaRPr lang="ru-RU"/>
          </a:p>
        </p:txBody>
      </p:sp>
    </p:spTree>
    <p:extLst>
      <p:ext uri="{BB962C8B-B14F-4D97-AF65-F5344CB8AC3E}">
        <p14:creationId xmlns:p14="http://schemas.microsoft.com/office/powerpoint/2010/main" val="425404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2371C-CCCA-450D-8D55-98551A6B4D53}" type="datetimeFigureOut">
              <a:rPr lang="ru-RU" smtClean="0"/>
              <a:t>15.02.2018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28CF28-DB3F-4E4E-B02D-B61F6F09CC7E}" type="slidenum">
              <a:rPr lang="ru-RU" smtClean="0"/>
              <a:t>‹#›</a:t>
            </a:fld>
            <a:endParaRPr lang="ru-RU"/>
          </a:p>
        </p:txBody>
      </p:sp>
    </p:spTree>
    <p:extLst>
      <p:ext uri="{BB962C8B-B14F-4D97-AF65-F5344CB8AC3E}">
        <p14:creationId xmlns:p14="http://schemas.microsoft.com/office/powerpoint/2010/main" val="134775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72371C-CCCA-450D-8D55-98551A6B4D53}" type="datetimeFigureOut">
              <a:rPr lang="ru-RU" smtClean="0"/>
              <a:t>15.02.2018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28CF28-DB3F-4E4E-B02D-B61F6F09CC7E}" type="slidenum">
              <a:rPr lang="ru-RU" smtClean="0"/>
              <a:t>‹#›</a:t>
            </a:fld>
            <a:endParaRPr lang="ru-RU"/>
          </a:p>
        </p:txBody>
      </p:sp>
    </p:spTree>
    <p:extLst>
      <p:ext uri="{BB962C8B-B14F-4D97-AF65-F5344CB8AC3E}">
        <p14:creationId xmlns:p14="http://schemas.microsoft.com/office/powerpoint/2010/main" val="85176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72371C-CCCA-450D-8D55-98551A6B4D53}" type="datetimeFigureOut">
              <a:rPr lang="ru-RU" smtClean="0"/>
              <a:t>15.02.2018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28CF28-DB3F-4E4E-B02D-B61F6F09CC7E}" type="slidenum">
              <a:rPr lang="ru-RU" smtClean="0"/>
              <a:t>‹#›</a:t>
            </a:fld>
            <a:endParaRPr lang="ru-RU"/>
          </a:p>
        </p:txBody>
      </p:sp>
    </p:spTree>
    <p:extLst>
      <p:ext uri="{BB962C8B-B14F-4D97-AF65-F5344CB8AC3E}">
        <p14:creationId xmlns:p14="http://schemas.microsoft.com/office/powerpoint/2010/main" val="110247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gs>
            <a:gs pos="83000">
              <a:schemeClr val="accent1">
                <a:lumMod val="75000"/>
              </a:schemeClr>
            </a:gs>
            <a:gs pos="100000">
              <a:schemeClr val="accent1">
                <a:lumMod val="5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2371C-CCCA-450D-8D55-98551A6B4D53}" type="datetimeFigureOut">
              <a:rPr lang="ru-RU" smtClean="0"/>
              <a:t>15.02.2018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8CF28-DB3F-4E4E-B02D-B61F6F09CC7E}" type="slidenum">
              <a:rPr lang="ru-RU" smtClean="0"/>
              <a:t>‹#›</a:t>
            </a:fld>
            <a:endParaRPr lang="ru-RU"/>
          </a:p>
        </p:txBody>
      </p:sp>
    </p:spTree>
    <p:extLst>
      <p:ext uri="{BB962C8B-B14F-4D97-AF65-F5344CB8AC3E}">
        <p14:creationId xmlns:p14="http://schemas.microsoft.com/office/powerpoint/2010/main" val="2241806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videoplayback.mp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3024" y="2538567"/>
            <a:ext cx="9144000" cy="2387600"/>
          </a:xfrm>
        </p:spPr>
        <p:txBody>
          <a:bodyPr>
            <a:normAutofit fontScale="90000"/>
          </a:bodyPr>
          <a:lstStyle/>
          <a:p>
            <a:r>
              <a:rPr lang="ru-RU" b="1" dirty="0">
                <a:latin typeface="Times New Roman" panose="02020603050405020304" pitchFamily="18" charset="0"/>
                <a:cs typeface="Times New Roman" panose="02020603050405020304" pitchFamily="18" charset="0"/>
              </a:rPr>
              <a:t>Воинская дисциплина. </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Ее </a:t>
            </a:r>
            <a:r>
              <a:rPr lang="ru-RU" b="1" dirty="0">
                <a:latin typeface="Times New Roman" panose="02020603050405020304" pitchFamily="18" charset="0"/>
                <a:cs typeface="Times New Roman" panose="02020603050405020304" pitchFamily="18" charset="0"/>
              </a:rPr>
              <a:t>суть и значение.</a:t>
            </a:r>
            <a:r>
              <a:rPr lang="ru-RU" dirty="0"/>
              <a:t/>
            </a:r>
            <a:br>
              <a:rPr lang="ru-RU" dirty="0"/>
            </a:br>
            <a:endParaRPr lang="ru-RU" dirty="0"/>
          </a:p>
        </p:txBody>
      </p:sp>
      <p:sp>
        <p:nvSpPr>
          <p:cNvPr id="3" name="Подзаголовок 2"/>
          <p:cNvSpPr>
            <a:spLocks noGrp="1"/>
          </p:cNvSpPr>
          <p:nvPr>
            <p:ph type="subTitle" idx="1"/>
          </p:nvPr>
        </p:nvSpPr>
        <p:spPr>
          <a:xfrm>
            <a:off x="1159727" y="5910340"/>
            <a:ext cx="8123664" cy="1655762"/>
          </a:xfrm>
        </p:spPr>
        <p:txBody>
          <a:bodyPr/>
          <a:lstStyle/>
          <a:p>
            <a:pPr algn="l"/>
            <a:r>
              <a:rPr lang="ru-RU" dirty="0" smtClean="0">
                <a:latin typeface="Times New Roman" panose="02020603050405020304" pitchFamily="18" charset="0"/>
                <a:cs typeface="Times New Roman" panose="02020603050405020304" pitchFamily="18" charset="0"/>
              </a:rPr>
              <a:t>Подготовил: преподаватель-организатор </a:t>
            </a:r>
            <a:r>
              <a:rPr lang="ru-RU" dirty="0" smtClean="0">
                <a:latin typeface="Times New Roman" panose="02020603050405020304" pitchFamily="18" charset="0"/>
                <a:cs typeface="Times New Roman" panose="02020603050405020304" pitchFamily="18" charset="0"/>
              </a:rPr>
              <a:t>ОБЖ</a:t>
            </a:r>
          </a:p>
          <a:p>
            <a:pPr algn="l"/>
            <a:r>
              <a:rPr lang="ru-RU" dirty="0" smtClean="0">
                <a:latin typeface="Times New Roman" panose="02020603050405020304" pitchFamily="18" charset="0"/>
                <a:cs typeface="Times New Roman" panose="02020603050405020304" pitchFamily="18" charset="0"/>
              </a:rPr>
              <a:t>                            Тимофеева </a:t>
            </a:r>
            <a:r>
              <a:rPr lang="ru-RU" dirty="0">
                <a:latin typeface="Times New Roman" panose="02020603050405020304" pitchFamily="18" charset="0"/>
                <a:cs typeface="Times New Roman" panose="02020603050405020304" pitchFamily="18" charset="0"/>
              </a:rPr>
              <a:t>Л.Б</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4" name="Подзаголовок 2"/>
          <p:cNvSpPr txBox="1">
            <a:spLocks/>
          </p:cNvSpPr>
          <p:nvPr/>
        </p:nvSpPr>
        <p:spPr>
          <a:xfrm>
            <a:off x="334537" y="230653"/>
            <a:ext cx="8474927" cy="230791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smtClean="0">
                <a:latin typeface="Times New Roman" panose="02020603050405020304" pitchFamily="18" charset="0"/>
                <a:cs typeface="Times New Roman" panose="02020603050405020304" pitchFamily="18" charset="0"/>
              </a:rPr>
              <a:t>Муниципальное бюджетное общеобразовательное учреждение «Средняя школа №4»</a:t>
            </a: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Урок по основам безопасности жизнедеятельности</a:t>
            </a: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Тема</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45672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descr="Воинская дисциплина обязывает "/>
          <p:cNvPicPr/>
          <p:nvPr/>
        </p:nvPicPr>
        <p:blipFill rotWithShape="1">
          <a:blip r:embed="rId2">
            <a:extLst>
              <a:ext uri="{28A0092B-C50C-407E-A947-70E740481C1C}">
                <a14:useLocalDpi xmlns:a14="http://schemas.microsoft.com/office/drawing/2010/main" val="0"/>
              </a:ext>
            </a:extLst>
          </a:blip>
          <a:srcRect t="4153"/>
          <a:stretch/>
        </p:blipFill>
        <p:spPr bwMode="auto">
          <a:xfrm>
            <a:off x="111511" y="278780"/>
            <a:ext cx="8954429" cy="6434254"/>
          </a:xfrm>
          <a:prstGeom prst="rect">
            <a:avLst/>
          </a:prstGeom>
          <a:noFill/>
          <a:ln>
            <a:noFill/>
          </a:ln>
        </p:spPr>
      </p:pic>
    </p:spTree>
    <p:extLst>
      <p:ext uri="{BB962C8B-B14F-4D97-AF65-F5344CB8AC3E}">
        <p14:creationId xmlns:p14="http://schemas.microsoft.com/office/powerpoint/2010/main" val="3014774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Высокая воинская дисциплина достигается:  воспитанием морально-психологических, боевых качеств сознательного повиновения знанием личной ответственностью поддержанием внутреннего порядка четкой организацией боевой подготовки повседневной требовательностью командиров созданием в воинской части условий военной службы  "/>
          <p:cNvPicPr/>
          <p:nvPr/>
        </p:nvPicPr>
        <p:blipFill rotWithShape="1">
          <a:blip r:embed="rId2">
            <a:extLst>
              <a:ext uri="{28A0092B-C50C-407E-A947-70E740481C1C}">
                <a14:useLocalDpi xmlns:a14="http://schemas.microsoft.com/office/drawing/2010/main" val="0"/>
              </a:ext>
            </a:extLst>
          </a:blip>
          <a:srcRect t="5203" r="16707" b="3578"/>
          <a:stretch/>
        </p:blipFill>
        <p:spPr bwMode="auto">
          <a:xfrm>
            <a:off x="628650" y="365126"/>
            <a:ext cx="7616283" cy="6255835"/>
          </a:xfrm>
          <a:prstGeom prst="rect">
            <a:avLst/>
          </a:prstGeom>
          <a:noFill/>
          <a:ln>
            <a:noFill/>
          </a:ln>
        </p:spPr>
      </p:pic>
    </p:spTree>
    <p:extLst>
      <p:ext uri="{BB962C8B-B14F-4D97-AF65-F5344CB8AC3E}">
        <p14:creationId xmlns:p14="http://schemas.microsoft.com/office/powerpoint/2010/main" val="4166009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691376"/>
            <a:ext cx="7974569" cy="5496739"/>
          </a:xfrm>
        </p:spPr>
      </p:pic>
    </p:spTree>
    <p:extLst>
      <p:ext uri="{BB962C8B-B14F-4D97-AF65-F5344CB8AC3E}">
        <p14:creationId xmlns:p14="http://schemas.microsoft.com/office/powerpoint/2010/main" val="934073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К военнослужащему могут применяться следующие виды дисциплинарных взысканий (ст.54) "/>
          <p:cNvPicPr/>
          <p:nvPr/>
        </p:nvPicPr>
        <p:blipFill rotWithShape="1">
          <a:blip r:embed="rId2">
            <a:extLst>
              <a:ext uri="{28A0092B-C50C-407E-A947-70E740481C1C}">
                <a14:useLocalDpi xmlns:a14="http://schemas.microsoft.com/office/drawing/2010/main" val="0"/>
              </a:ext>
            </a:extLst>
          </a:blip>
          <a:srcRect t="9563" r="5534" b="15102"/>
          <a:stretch/>
        </p:blipFill>
        <p:spPr bwMode="auto">
          <a:xfrm>
            <a:off x="384718" y="825190"/>
            <a:ext cx="8374564" cy="5006897"/>
          </a:xfrm>
          <a:prstGeom prst="rect">
            <a:avLst/>
          </a:prstGeom>
          <a:noFill/>
          <a:ln>
            <a:noFill/>
          </a:ln>
        </p:spPr>
      </p:pic>
    </p:spTree>
    <p:extLst>
      <p:ext uri="{BB962C8B-B14F-4D97-AF65-F5344CB8AC3E}">
        <p14:creationId xmlns:p14="http://schemas.microsoft.com/office/powerpoint/2010/main" val="2727160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Взыскания налагаемые на солдат и матросов : а) выговор; б) строгий выговор; в) лишение солдат и матросов, походящих в/ службу по призыву, очередного увольнения из расположения в/ч или с корабля на берег; г) назначение солдат и матросов, проходящих в/ службу по призыву, вне очереди в наряд на работу — до 5 нарядов; д) арест с содержанием на гауптвахте солдат и матросов, проходящих в/ службу по контракту, — до 7 суток, а солдат и матросов, проходящих в/ службу по призыву, — до 10 суток; е) лишение нагрудного знака отличника; ж) досрочное увольнение в запас солдат и матросов, проходящих в/ службу по контракту. "/>
          <p:cNvPicPr/>
          <p:nvPr/>
        </p:nvPicPr>
        <p:blipFill>
          <a:blip r:embed="rId2">
            <a:extLst>
              <a:ext uri="{28A0092B-C50C-407E-A947-70E740481C1C}">
                <a14:useLocalDpi xmlns:a14="http://schemas.microsoft.com/office/drawing/2010/main" val="0"/>
              </a:ext>
            </a:extLst>
          </a:blip>
          <a:srcRect/>
          <a:stretch>
            <a:fillRect/>
          </a:stretch>
        </p:blipFill>
        <p:spPr bwMode="auto">
          <a:xfrm>
            <a:off x="234176" y="0"/>
            <a:ext cx="8764857" cy="6858000"/>
          </a:xfrm>
          <a:prstGeom prst="rect">
            <a:avLst/>
          </a:prstGeom>
          <a:noFill/>
          <a:ln>
            <a:noFill/>
          </a:ln>
        </p:spPr>
      </p:pic>
    </p:spTree>
    <p:extLst>
      <p:ext uri="{BB962C8B-B14F-4D97-AF65-F5344CB8AC3E}">
        <p14:creationId xmlns:p14="http://schemas.microsoft.com/office/powerpoint/2010/main" val="2970740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499" y="133816"/>
            <a:ext cx="7886700" cy="657922"/>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Ситуационные задачи</a:t>
            </a:r>
            <a:endParaRPr lang="ru-RU" b="1"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579269568"/>
              </p:ext>
            </p:extLst>
          </p:nvPr>
        </p:nvGraphicFramePr>
        <p:xfrm>
          <a:off x="-275993" y="568713"/>
          <a:ext cx="9673684" cy="630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619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94F6C3D0-1A78-48DC-AE42-36A8738B7140}"/>
                                            </p:graphicEl>
                                          </p:spTgt>
                                        </p:tgtEl>
                                        <p:attrNameLst>
                                          <p:attrName>style.visibility</p:attrName>
                                        </p:attrNameLst>
                                      </p:cBhvr>
                                      <p:to>
                                        <p:strVal val="visible"/>
                                      </p:to>
                                    </p:set>
                                    <p:animEffect transition="in" filter="fade">
                                      <p:cBhvr>
                                        <p:cTn id="7" dur="1000"/>
                                        <p:tgtEl>
                                          <p:spTgt spid="4">
                                            <p:graphicEl>
                                              <a:dgm id="{94F6C3D0-1A78-48DC-AE42-36A8738B7140}"/>
                                            </p:graphicEl>
                                          </p:spTgt>
                                        </p:tgtEl>
                                      </p:cBhvr>
                                    </p:animEffect>
                                    <p:anim calcmode="lin" valueType="num">
                                      <p:cBhvr>
                                        <p:cTn id="8" dur="1000" fill="hold"/>
                                        <p:tgtEl>
                                          <p:spTgt spid="4">
                                            <p:graphicEl>
                                              <a:dgm id="{94F6C3D0-1A78-48DC-AE42-36A8738B7140}"/>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4F6C3D0-1A78-48DC-AE42-36A8738B7140}"/>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022C737C-FED9-4C4D-86FA-EABA597C3838}"/>
                                            </p:graphicEl>
                                          </p:spTgt>
                                        </p:tgtEl>
                                        <p:attrNameLst>
                                          <p:attrName>style.visibility</p:attrName>
                                        </p:attrNameLst>
                                      </p:cBhvr>
                                      <p:to>
                                        <p:strVal val="visible"/>
                                      </p:to>
                                    </p:set>
                                    <p:animEffect transition="in" filter="fade">
                                      <p:cBhvr>
                                        <p:cTn id="12" dur="1000"/>
                                        <p:tgtEl>
                                          <p:spTgt spid="4">
                                            <p:graphicEl>
                                              <a:dgm id="{022C737C-FED9-4C4D-86FA-EABA597C3838}"/>
                                            </p:graphicEl>
                                          </p:spTgt>
                                        </p:tgtEl>
                                      </p:cBhvr>
                                    </p:animEffect>
                                    <p:anim calcmode="lin" valueType="num">
                                      <p:cBhvr>
                                        <p:cTn id="13" dur="1000" fill="hold"/>
                                        <p:tgtEl>
                                          <p:spTgt spid="4">
                                            <p:graphicEl>
                                              <a:dgm id="{022C737C-FED9-4C4D-86FA-EABA597C3838}"/>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022C737C-FED9-4C4D-86FA-EABA597C3838}"/>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D1609B40-0FBD-4107-8257-B5F2FC73E1F5}"/>
                                            </p:graphicEl>
                                          </p:spTgt>
                                        </p:tgtEl>
                                        <p:attrNameLst>
                                          <p:attrName>style.visibility</p:attrName>
                                        </p:attrNameLst>
                                      </p:cBhvr>
                                      <p:to>
                                        <p:strVal val="visible"/>
                                      </p:to>
                                    </p:set>
                                    <p:animEffect transition="in" filter="fade">
                                      <p:cBhvr>
                                        <p:cTn id="17" dur="1000"/>
                                        <p:tgtEl>
                                          <p:spTgt spid="4">
                                            <p:graphicEl>
                                              <a:dgm id="{D1609B40-0FBD-4107-8257-B5F2FC73E1F5}"/>
                                            </p:graphicEl>
                                          </p:spTgt>
                                        </p:tgtEl>
                                      </p:cBhvr>
                                    </p:animEffect>
                                    <p:anim calcmode="lin" valueType="num">
                                      <p:cBhvr>
                                        <p:cTn id="18" dur="1000" fill="hold"/>
                                        <p:tgtEl>
                                          <p:spTgt spid="4">
                                            <p:graphicEl>
                                              <a:dgm id="{D1609B40-0FBD-4107-8257-B5F2FC73E1F5}"/>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D1609B40-0FBD-4107-8257-B5F2FC73E1F5}"/>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graphicEl>
                                              <a:dgm id="{4462BDD1-0F7B-4DD7-A3D5-7ABDB16B5B2E}"/>
                                            </p:graphicEl>
                                          </p:spTgt>
                                        </p:tgtEl>
                                        <p:attrNameLst>
                                          <p:attrName>style.visibility</p:attrName>
                                        </p:attrNameLst>
                                      </p:cBhvr>
                                      <p:to>
                                        <p:strVal val="visible"/>
                                      </p:to>
                                    </p:set>
                                    <p:animEffect transition="in" filter="fade">
                                      <p:cBhvr>
                                        <p:cTn id="22" dur="1000"/>
                                        <p:tgtEl>
                                          <p:spTgt spid="4">
                                            <p:graphicEl>
                                              <a:dgm id="{4462BDD1-0F7B-4DD7-A3D5-7ABDB16B5B2E}"/>
                                            </p:graphicEl>
                                          </p:spTgt>
                                        </p:tgtEl>
                                      </p:cBhvr>
                                    </p:animEffect>
                                    <p:anim calcmode="lin" valueType="num">
                                      <p:cBhvr>
                                        <p:cTn id="23" dur="1000" fill="hold"/>
                                        <p:tgtEl>
                                          <p:spTgt spid="4">
                                            <p:graphicEl>
                                              <a:dgm id="{4462BDD1-0F7B-4DD7-A3D5-7ABDB16B5B2E}"/>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4462BDD1-0F7B-4DD7-A3D5-7ABDB16B5B2E}"/>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graphicEl>
                                              <a:dgm id="{B822C424-DDBE-4B34-BC9D-256D52BD8B6C}"/>
                                            </p:graphicEl>
                                          </p:spTgt>
                                        </p:tgtEl>
                                        <p:attrNameLst>
                                          <p:attrName>style.visibility</p:attrName>
                                        </p:attrNameLst>
                                      </p:cBhvr>
                                      <p:to>
                                        <p:strVal val="visible"/>
                                      </p:to>
                                    </p:set>
                                    <p:animEffect transition="in" filter="fade">
                                      <p:cBhvr>
                                        <p:cTn id="27" dur="1000"/>
                                        <p:tgtEl>
                                          <p:spTgt spid="4">
                                            <p:graphicEl>
                                              <a:dgm id="{B822C424-DDBE-4B34-BC9D-256D52BD8B6C}"/>
                                            </p:graphicEl>
                                          </p:spTgt>
                                        </p:tgtEl>
                                      </p:cBhvr>
                                    </p:animEffect>
                                    <p:anim calcmode="lin" valueType="num">
                                      <p:cBhvr>
                                        <p:cTn id="28" dur="1000" fill="hold"/>
                                        <p:tgtEl>
                                          <p:spTgt spid="4">
                                            <p:graphicEl>
                                              <a:dgm id="{B822C424-DDBE-4B34-BC9D-256D52BD8B6C}"/>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B822C424-DDBE-4B34-BC9D-256D52BD8B6C}"/>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graphicEl>
                                              <a:dgm id="{4C86D48B-E772-42C8-B3C3-0BD742496947}"/>
                                            </p:graphicEl>
                                          </p:spTgt>
                                        </p:tgtEl>
                                        <p:attrNameLst>
                                          <p:attrName>style.visibility</p:attrName>
                                        </p:attrNameLst>
                                      </p:cBhvr>
                                      <p:to>
                                        <p:strVal val="visible"/>
                                      </p:to>
                                    </p:set>
                                    <p:animEffect transition="in" filter="fade">
                                      <p:cBhvr>
                                        <p:cTn id="32" dur="1000"/>
                                        <p:tgtEl>
                                          <p:spTgt spid="4">
                                            <p:graphicEl>
                                              <a:dgm id="{4C86D48B-E772-42C8-B3C3-0BD742496947}"/>
                                            </p:graphicEl>
                                          </p:spTgt>
                                        </p:tgtEl>
                                      </p:cBhvr>
                                    </p:animEffect>
                                    <p:anim calcmode="lin" valueType="num">
                                      <p:cBhvr>
                                        <p:cTn id="33" dur="1000" fill="hold"/>
                                        <p:tgtEl>
                                          <p:spTgt spid="4">
                                            <p:graphicEl>
                                              <a:dgm id="{4C86D48B-E772-42C8-B3C3-0BD742496947}"/>
                                            </p:graphicEl>
                                          </p:spTgt>
                                        </p:tgtEl>
                                        <p:attrNameLst>
                                          <p:attrName>ppt_x</p:attrName>
                                        </p:attrNameLst>
                                      </p:cBhvr>
                                      <p:tavLst>
                                        <p:tav tm="0">
                                          <p:val>
                                            <p:strVal val="#ppt_x"/>
                                          </p:val>
                                        </p:tav>
                                        <p:tav tm="100000">
                                          <p:val>
                                            <p:strVal val="#ppt_x"/>
                                          </p:val>
                                        </p:tav>
                                      </p:tavLst>
                                    </p:anim>
                                    <p:anim calcmode="lin" valueType="num">
                                      <p:cBhvr>
                                        <p:cTn id="34" dur="1000" fill="hold"/>
                                        <p:tgtEl>
                                          <p:spTgt spid="4">
                                            <p:graphicEl>
                                              <a:dgm id="{4C86D48B-E772-42C8-B3C3-0BD742496947}"/>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graphicEl>
                                              <a:dgm id="{C63E4A96-2649-43A8-B9D9-6B4E920AF33D}"/>
                                            </p:graphicEl>
                                          </p:spTgt>
                                        </p:tgtEl>
                                        <p:attrNameLst>
                                          <p:attrName>style.visibility</p:attrName>
                                        </p:attrNameLst>
                                      </p:cBhvr>
                                      <p:to>
                                        <p:strVal val="visible"/>
                                      </p:to>
                                    </p:set>
                                    <p:animEffect transition="in" filter="fade">
                                      <p:cBhvr>
                                        <p:cTn id="37" dur="1000"/>
                                        <p:tgtEl>
                                          <p:spTgt spid="4">
                                            <p:graphicEl>
                                              <a:dgm id="{C63E4A96-2649-43A8-B9D9-6B4E920AF33D}"/>
                                            </p:graphicEl>
                                          </p:spTgt>
                                        </p:tgtEl>
                                      </p:cBhvr>
                                    </p:animEffect>
                                    <p:anim calcmode="lin" valueType="num">
                                      <p:cBhvr>
                                        <p:cTn id="38" dur="1000" fill="hold"/>
                                        <p:tgtEl>
                                          <p:spTgt spid="4">
                                            <p:graphicEl>
                                              <a:dgm id="{C63E4A96-2649-43A8-B9D9-6B4E920AF33D}"/>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C63E4A96-2649-43A8-B9D9-6B4E920AF33D}"/>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graphicEl>
                                              <a:dgm id="{0207F488-C718-499B-ADC7-DFF27E3B3132}"/>
                                            </p:graphicEl>
                                          </p:spTgt>
                                        </p:tgtEl>
                                        <p:attrNameLst>
                                          <p:attrName>style.visibility</p:attrName>
                                        </p:attrNameLst>
                                      </p:cBhvr>
                                      <p:to>
                                        <p:strVal val="visible"/>
                                      </p:to>
                                    </p:set>
                                    <p:animEffect transition="in" filter="fade">
                                      <p:cBhvr>
                                        <p:cTn id="42" dur="1000"/>
                                        <p:tgtEl>
                                          <p:spTgt spid="4">
                                            <p:graphicEl>
                                              <a:dgm id="{0207F488-C718-499B-ADC7-DFF27E3B3132}"/>
                                            </p:graphicEl>
                                          </p:spTgt>
                                        </p:tgtEl>
                                      </p:cBhvr>
                                    </p:animEffect>
                                    <p:anim calcmode="lin" valueType="num">
                                      <p:cBhvr>
                                        <p:cTn id="43" dur="1000" fill="hold"/>
                                        <p:tgtEl>
                                          <p:spTgt spid="4">
                                            <p:graphicEl>
                                              <a:dgm id="{0207F488-C718-499B-ADC7-DFF27E3B3132}"/>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0207F488-C718-499B-ADC7-DFF27E3B3132}"/>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BC77402A-F2D2-4F3F-9CDA-D292B7F66B8D}"/>
                                            </p:graphicEl>
                                          </p:spTgt>
                                        </p:tgtEl>
                                        <p:attrNameLst>
                                          <p:attrName>style.visibility</p:attrName>
                                        </p:attrNameLst>
                                      </p:cBhvr>
                                      <p:to>
                                        <p:strVal val="visible"/>
                                      </p:to>
                                    </p:set>
                                    <p:animEffect transition="in" filter="fade">
                                      <p:cBhvr>
                                        <p:cTn id="49" dur="1000"/>
                                        <p:tgtEl>
                                          <p:spTgt spid="4">
                                            <p:graphicEl>
                                              <a:dgm id="{BC77402A-F2D2-4F3F-9CDA-D292B7F66B8D}"/>
                                            </p:graphicEl>
                                          </p:spTgt>
                                        </p:tgtEl>
                                      </p:cBhvr>
                                    </p:animEffect>
                                    <p:anim calcmode="lin" valueType="num">
                                      <p:cBhvr>
                                        <p:cTn id="50" dur="1000" fill="hold"/>
                                        <p:tgtEl>
                                          <p:spTgt spid="4">
                                            <p:graphicEl>
                                              <a:dgm id="{BC77402A-F2D2-4F3F-9CDA-D292B7F66B8D}"/>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BC77402A-F2D2-4F3F-9CDA-D292B7F66B8D}"/>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
                                            <p:graphicEl>
                                              <a:dgm id="{6B6439E9-3EBE-4073-809D-6AB35BFEFF24}"/>
                                            </p:graphicEl>
                                          </p:spTgt>
                                        </p:tgtEl>
                                        <p:attrNameLst>
                                          <p:attrName>style.visibility</p:attrName>
                                        </p:attrNameLst>
                                      </p:cBhvr>
                                      <p:to>
                                        <p:strVal val="visible"/>
                                      </p:to>
                                    </p:set>
                                    <p:animEffect transition="in" filter="fade">
                                      <p:cBhvr>
                                        <p:cTn id="54" dur="1000"/>
                                        <p:tgtEl>
                                          <p:spTgt spid="4">
                                            <p:graphicEl>
                                              <a:dgm id="{6B6439E9-3EBE-4073-809D-6AB35BFEFF24}"/>
                                            </p:graphicEl>
                                          </p:spTgt>
                                        </p:tgtEl>
                                      </p:cBhvr>
                                    </p:animEffect>
                                    <p:anim calcmode="lin" valueType="num">
                                      <p:cBhvr>
                                        <p:cTn id="55" dur="1000" fill="hold"/>
                                        <p:tgtEl>
                                          <p:spTgt spid="4">
                                            <p:graphicEl>
                                              <a:dgm id="{6B6439E9-3EBE-4073-809D-6AB35BFEFF24}"/>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6B6439E9-3EBE-4073-809D-6AB35BFEFF24}"/>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
                                            <p:graphicEl>
                                              <a:dgm id="{D9F63FC7-F7EB-4B7A-AFA8-CA5EB06561A8}"/>
                                            </p:graphicEl>
                                          </p:spTgt>
                                        </p:tgtEl>
                                        <p:attrNameLst>
                                          <p:attrName>style.visibility</p:attrName>
                                        </p:attrNameLst>
                                      </p:cBhvr>
                                      <p:to>
                                        <p:strVal val="visible"/>
                                      </p:to>
                                    </p:set>
                                    <p:animEffect transition="in" filter="fade">
                                      <p:cBhvr>
                                        <p:cTn id="59" dur="1000"/>
                                        <p:tgtEl>
                                          <p:spTgt spid="4">
                                            <p:graphicEl>
                                              <a:dgm id="{D9F63FC7-F7EB-4B7A-AFA8-CA5EB06561A8}"/>
                                            </p:graphicEl>
                                          </p:spTgt>
                                        </p:tgtEl>
                                      </p:cBhvr>
                                    </p:animEffect>
                                    <p:anim calcmode="lin" valueType="num">
                                      <p:cBhvr>
                                        <p:cTn id="60" dur="1000" fill="hold"/>
                                        <p:tgtEl>
                                          <p:spTgt spid="4">
                                            <p:graphicEl>
                                              <a:dgm id="{D9F63FC7-F7EB-4B7A-AFA8-CA5EB06561A8}"/>
                                            </p:graphicEl>
                                          </p:spTgt>
                                        </p:tgtEl>
                                        <p:attrNameLst>
                                          <p:attrName>ppt_x</p:attrName>
                                        </p:attrNameLst>
                                      </p:cBhvr>
                                      <p:tavLst>
                                        <p:tav tm="0">
                                          <p:val>
                                            <p:strVal val="#ppt_x"/>
                                          </p:val>
                                        </p:tav>
                                        <p:tav tm="100000">
                                          <p:val>
                                            <p:strVal val="#ppt_x"/>
                                          </p:val>
                                        </p:tav>
                                      </p:tavLst>
                                    </p:anim>
                                    <p:anim calcmode="lin" valueType="num">
                                      <p:cBhvr>
                                        <p:cTn id="61" dur="1000" fill="hold"/>
                                        <p:tgtEl>
                                          <p:spTgt spid="4">
                                            <p:graphicEl>
                                              <a:dgm id="{D9F63FC7-F7EB-4B7A-AFA8-CA5EB06561A8}"/>
                                            </p:graphic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
                                            <p:graphicEl>
                                              <a:dgm id="{A6E2F49B-32FF-43D6-B56F-5E3923A3E6E3}"/>
                                            </p:graphicEl>
                                          </p:spTgt>
                                        </p:tgtEl>
                                        <p:attrNameLst>
                                          <p:attrName>style.visibility</p:attrName>
                                        </p:attrNameLst>
                                      </p:cBhvr>
                                      <p:to>
                                        <p:strVal val="visible"/>
                                      </p:to>
                                    </p:set>
                                    <p:animEffect transition="in" filter="fade">
                                      <p:cBhvr>
                                        <p:cTn id="64" dur="1000"/>
                                        <p:tgtEl>
                                          <p:spTgt spid="4">
                                            <p:graphicEl>
                                              <a:dgm id="{A6E2F49B-32FF-43D6-B56F-5E3923A3E6E3}"/>
                                            </p:graphicEl>
                                          </p:spTgt>
                                        </p:tgtEl>
                                      </p:cBhvr>
                                    </p:animEffect>
                                    <p:anim calcmode="lin" valueType="num">
                                      <p:cBhvr>
                                        <p:cTn id="65" dur="1000" fill="hold"/>
                                        <p:tgtEl>
                                          <p:spTgt spid="4">
                                            <p:graphicEl>
                                              <a:dgm id="{A6E2F49B-32FF-43D6-B56F-5E3923A3E6E3}"/>
                                            </p:graphicEl>
                                          </p:spTgt>
                                        </p:tgtEl>
                                        <p:attrNameLst>
                                          <p:attrName>ppt_x</p:attrName>
                                        </p:attrNameLst>
                                      </p:cBhvr>
                                      <p:tavLst>
                                        <p:tav tm="0">
                                          <p:val>
                                            <p:strVal val="#ppt_x"/>
                                          </p:val>
                                        </p:tav>
                                        <p:tav tm="100000">
                                          <p:val>
                                            <p:strVal val="#ppt_x"/>
                                          </p:val>
                                        </p:tav>
                                      </p:tavLst>
                                    </p:anim>
                                    <p:anim calcmode="lin" valueType="num">
                                      <p:cBhvr>
                                        <p:cTn id="66" dur="1000" fill="hold"/>
                                        <p:tgtEl>
                                          <p:spTgt spid="4">
                                            <p:graphicEl>
                                              <a:dgm id="{A6E2F49B-32FF-43D6-B56F-5E3923A3E6E3}"/>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
                                            <p:graphicEl>
                                              <a:dgm id="{5446F2CF-5D97-43E7-86FA-D9AB45FE5232}"/>
                                            </p:graphicEl>
                                          </p:spTgt>
                                        </p:tgtEl>
                                        <p:attrNameLst>
                                          <p:attrName>style.visibility</p:attrName>
                                        </p:attrNameLst>
                                      </p:cBhvr>
                                      <p:to>
                                        <p:strVal val="visible"/>
                                      </p:to>
                                    </p:set>
                                    <p:animEffect transition="in" filter="fade">
                                      <p:cBhvr>
                                        <p:cTn id="69" dur="1000"/>
                                        <p:tgtEl>
                                          <p:spTgt spid="4">
                                            <p:graphicEl>
                                              <a:dgm id="{5446F2CF-5D97-43E7-86FA-D9AB45FE5232}"/>
                                            </p:graphicEl>
                                          </p:spTgt>
                                        </p:tgtEl>
                                      </p:cBhvr>
                                    </p:animEffect>
                                    <p:anim calcmode="lin" valueType="num">
                                      <p:cBhvr>
                                        <p:cTn id="70" dur="1000" fill="hold"/>
                                        <p:tgtEl>
                                          <p:spTgt spid="4">
                                            <p:graphicEl>
                                              <a:dgm id="{5446F2CF-5D97-43E7-86FA-D9AB45FE5232}"/>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5446F2CF-5D97-43E7-86FA-D9AB45FE5232}"/>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
                                            <p:graphicEl>
                                              <a:dgm id="{8CD7F738-60C7-42AC-AB25-00CB5E4AA832}"/>
                                            </p:graphicEl>
                                          </p:spTgt>
                                        </p:tgtEl>
                                        <p:attrNameLst>
                                          <p:attrName>style.visibility</p:attrName>
                                        </p:attrNameLst>
                                      </p:cBhvr>
                                      <p:to>
                                        <p:strVal val="visible"/>
                                      </p:to>
                                    </p:set>
                                    <p:animEffect transition="in" filter="fade">
                                      <p:cBhvr>
                                        <p:cTn id="74" dur="1000"/>
                                        <p:tgtEl>
                                          <p:spTgt spid="4">
                                            <p:graphicEl>
                                              <a:dgm id="{8CD7F738-60C7-42AC-AB25-00CB5E4AA832}"/>
                                            </p:graphicEl>
                                          </p:spTgt>
                                        </p:tgtEl>
                                      </p:cBhvr>
                                    </p:animEffect>
                                    <p:anim calcmode="lin" valueType="num">
                                      <p:cBhvr>
                                        <p:cTn id="75" dur="1000" fill="hold"/>
                                        <p:tgtEl>
                                          <p:spTgt spid="4">
                                            <p:graphicEl>
                                              <a:dgm id="{8CD7F738-60C7-42AC-AB25-00CB5E4AA832}"/>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8CD7F738-60C7-42AC-AB25-00CB5E4AA832}"/>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graphicEl>
                                              <a:dgm id="{C3F2F705-20DF-483C-A4C0-7A349D2B845B}"/>
                                            </p:graphicEl>
                                          </p:spTgt>
                                        </p:tgtEl>
                                        <p:attrNameLst>
                                          <p:attrName>style.visibility</p:attrName>
                                        </p:attrNameLst>
                                      </p:cBhvr>
                                      <p:to>
                                        <p:strVal val="visible"/>
                                      </p:to>
                                    </p:set>
                                    <p:animEffect transition="in" filter="fade">
                                      <p:cBhvr>
                                        <p:cTn id="79" dur="1000"/>
                                        <p:tgtEl>
                                          <p:spTgt spid="4">
                                            <p:graphicEl>
                                              <a:dgm id="{C3F2F705-20DF-483C-A4C0-7A349D2B845B}"/>
                                            </p:graphicEl>
                                          </p:spTgt>
                                        </p:tgtEl>
                                      </p:cBhvr>
                                    </p:animEffect>
                                    <p:anim calcmode="lin" valueType="num">
                                      <p:cBhvr>
                                        <p:cTn id="80" dur="1000" fill="hold"/>
                                        <p:tgtEl>
                                          <p:spTgt spid="4">
                                            <p:graphicEl>
                                              <a:dgm id="{C3F2F705-20DF-483C-A4C0-7A349D2B845B}"/>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C3F2F705-20DF-483C-A4C0-7A349D2B845B}"/>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
                                            <p:graphicEl>
                                              <a:dgm id="{C830B403-E409-4C67-9D6E-27824447A20D}"/>
                                            </p:graphicEl>
                                          </p:spTgt>
                                        </p:tgtEl>
                                        <p:attrNameLst>
                                          <p:attrName>style.visibility</p:attrName>
                                        </p:attrNameLst>
                                      </p:cBhvr>
                                      <p:to>
                                        <p:strVal val="visible"/>
                                      </p:to>
                                    </p:set>
                                    <p:animEffect transition="in" filter="fade">
                                      <p:cBhvr>
                                        <p:cTn id="84" dur="1000"/>
                                        <p:tgtEl>
                                          <p:spTgt spid="4">
                                            <p:graphicEl>
                                              <a:dgm id="{C830B403-E409-4C67-9D6E-27824447A20D}"/>
                                            </p:graphicEl>
                                          </p:spTgt>
                                        </p:tgtEl>
                                      </p:cBhvr>
                                    </p:animEffect>
                                    <p:anim calcmode="lin" valueType="num">
                                      <p:cBhvr>
                                        <p:cTn id="85" dur="1000" fill="hold"/>
                                        <p:tgtEl>
                                          <p:spTgt spid="4">
                                            <p:graphicEl>
                                              <a:dgm id="{C830B403-E409-4C67-9D6E-27824447A20D}"/>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C830B403-E409-4C67-9D6E-27824447A20D}"/>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graphicEl>
                                              <a:dgm id="{E65D5B9B-E758-497D-9269-7E1A739B3127}"/>
                                            </p:graphicEl>
                                          </p:spTgt>
                                        </p:tgtEl>
                                        <p:attrNameLst>
                                          <p:attrName>style.visibility</p:attrName>
                                        </p:attrNameLst>
                                      </p:cBhvr>
                                      <p:to>
                                        <p:strVal val="visible"/>
                                      </p:to>
                                    </p:set>
                                    <p:animEffect transition="in" filter="fade">
                                      <p:cBhvr>
                                        <p:cTn id="91" dur="1000"/>
                                        <p:tgtEl>
                                          <p:spTgt spid="4">
                                            <p:graphicEl>
                                              <a:dgm id="{E65D5B9B-E758-497D-9269-7E1A739B3127}"/>
                                            </p:graphicEl>
                                          </p:spTgt>
                                        </p:tgtEl>
                                      </p:cBhvr>
                                    </p:animEffect>
                                    <p:anim calcmode="lin" valueType="num">
                                      <p:cBhvr>
                                        <p:cTn id="92" dur="1000" fill="hold"/>
                                        <p:tgtEl>
                                          <p:spTgt spid="4">
                                            <p:graphicEl>
                                              <a:dgm id="{E65D5B9B-E758-497D-9269-7E1A739B3127}"/>
                                            </p:graphicEl>
                                          </p:spTgt>
                                        </p:tgtEl>
                                        <p:attrNameLst>
                                          <p:attrName>ppt_x</p:attrName>
                                        </p:attrNameLst>
                                      </p:cBhvr>
                                      <p:tavLst>
                                        <p:tav tm="0">
                                          <p:val>
                                            <p:strVal val="#ppt_x"/>
                                          </p:val>
                                        </p:tav>
                                        <p:tav tm="100000">
                                          <p:val>
                                            <p:strVal val="#ppt_x"/>
                                          </p:val>
                                        </p:tav>
                                      </p:tavLst>
                                    </p:anim>
                                    <p:anim calcmode="lin" valueType="num">
                                      <p:cBhvr>
                                        <p:cTn id="93" dur="1000" fill="hold"/>
                                        <p:tgtEl>
                                          <p:spTgt spid="4">
                                            <p:graphicEl>
                                              <a:dgm id="{E65D5B9B-E758-497D-9269-7E1A739B3127}"/>
                                            </p:graphic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
                                            <p:graphicEl>
                                              <a:dgm id="{141968ED-21A9-49EB-94CF-D4D928481995}"/>
                                            </p:graphicEl>
                                          </p:spTgt>
                                        </p:tgtEl>
                                        <p:attrNameLst>
                                          <p:attrName>style.visibility</p:attrName>
                                        </p:attrNameLst>
                                      </p:cBhvr>
                                      <p:to>
                                        <p:strVal val="visible"/>
                                      </p:to>
                                    </p:set>
                                    <p:animEffect transition="in" filter="fade">
                                      <p:cBhvr>
                                        <p:cTn id="96" dur="1000"/>
                                        <p:tgtEl>
                                          <p:spTgt spid="4">
                                            <p:graphicEl>
                                              <a:dgm id="{141968ED-21A9-49EB-94CF-D4D928481995}"/>
                                            </p:graphicEl>
                                          </p:spTgt>
                                        </p:tgtEl>
                                      </p:cBhvr>
                                    </p:animEffect>
                                    <p:anim calcmode="lin" valueType="num">
                                      <p:cBhvr>
                                        <p:cTn id="97" dur="1000" fill="hold"/>
                                        <p:tgtEl>
                                          <p:spTgt spid="4">
                                            <p:graphicEl>
                                              <a:dgm id="{141968ED-21A9-49EB-94CF-D4D928481995}"/>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141968ED-21A9-49EB-94CF-D4D928481995}"/>
                                            </p:graphic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
                                            <p:graphicEl>
                                              <a:dgm id="{1250207A-280D-4CA3-8AE3-B888299CACAF}"/>
                                            </p:graphicEl>
                                          </p:spTgt>
                                        </p:tgtEl>
                                        <p:attrNameLst>
                                          <p:attrName>style.visibility</p:attrName>
                                        </p:attrNameLst>
                                      </p:cBhvr>
                                      <p:to>
                                        <p:strVal val="visible"/>
                                      </p:to>
                                    </p:set>
                                    <p:animEffect transition="in" filter="fade">
                                      <p:cBhvr>
                                        <p:cTn id="101" dur="1000"/>
                                        <p:tgtEl>
                                          <p:spTgt spid="4">
                                            <p:graphicEl>
                                              <a:dgm id="{1250207A-280D-4CA3-8AE3-B888299CACAF}"/>
                                            </p:graphicEl>
                                          </p:spTgt>
                                        </p:tgtEl>
                                      </p:cBhvr>
                                    </p:animEffect>
                                    <p:anim calcmode="lin" valueType="num">
                                      <p:cBhvr>
                                        <p:cTn id="102" dur="1000" fill="hold"/>
                                        <p:tgtEl>
                                          <p:spTgt spid="4">
                                            <p:graphicEl>
                                              <a:dgm id="{1250207A-280D-4CA3-8AE3-B888299CACAF}"/>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1250207A-280D-4CA3-8AE3-B888299CACAF}"/>
                                            </p:graphic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
                                            <p:graphicEl>
                                              <a:dgm id="{D6375389-7A72-454E-BFB7-0C38A3C3ECDA}"/>
                                            </p:graphicEl>
                                          </p:spTgt>
                                        </p:tgtEl>
                                        <p:attrNameLst>
                                          <p:attrName>style.visibility</p:attrName>
                                        </p:attrNameLst>
                                      </p:cBhvr>
                                      <p:to>
                                        <p:strVal val="visible"/>
                                      </p:to>
                                    </p:set>
                                    <p:animEffect transition="in" filter="fade">
                                      <p:cBhvr>
                                        <p:cTn id="106" dur="1000"/>
                                        <p:tgtEl>
                                          <p:spTgt spid="4">
                                            <p:graphicEl>
                                              <a:dgm id="{D6375389-7A72-454E-BFB7-0C38A3C3ECDA}"/>
                                            </p:graphicEl>
                                          </p:spTgt>
                                        </p:tgtEl>
                                      </p:cBhvr>
                                    </p:animEffect>
                                    <p:anim calcmode="lin" valueType="num">
                                      <p:cBhvr>
                                        <p:cTn id="107" dur="1000" fill="hold"/>
                                        <p:tgtEl>
                                          <p:spTgt spid="4">
                                            <p:graphicEl>
                                              <a:dgm id="{D6375389-7A72-454E-BFB7-0C38A3C3ECDA}"/>
                                            </p:graphicEl>
                                          </p:spTgt>
                                        </p:tgtEl>
                                        <p:attrNameLst>
                                          <p:attrName>ppt_x</p:attrName>
                                        </p:attrNameLst>
                                      </p:cBhvr>
                                      <p:tavLst>
                                        <p:tav tm="0">
                                          <p:val>
                                            <p:strVal val="#ppt_x"/>
                                          </p:val>
                                        </p:tav>
                                        <p:tav tm="100000">
                                          <p:val>
                                            <p:strVal val="#ppt_x"/>
                                          </p:val>
                                        </p:tav>
                                      </p:tavLst>
                                    </p:anim>
                                    <p:anim calcmode="lin" valueType="num">
                                      <p:cBhvr>
                                        <p:cTn id="108" dur="1000" fill="hold"/>
                                        <p:tgtEl>
                                          <p:spTgt spid="4">
                                            <p:graphicEl>
                                              <a:dgm id="{D6375389-7A72-454E-BFB7-0C38A3C3ECDA}"/>
                                            </p:graphic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
                                            <p:graphicEl>
                                              <a:dgm id="{2F54BF19-F8AD-465D-8CDE-7CFB3B4788D8}"/>
                                            </p:graphicEl>
                                          </p:spTgt>
                                        </p:tgtEl>
                                        <p:attrNameLst>
                                          <p:attrName>style.visibility</p:attrName>
                                        </p:attrNameLst>
                                      </p:cBhvr>
                                      <p:to>
                                        <p:strVal val="visible"/>
                                      </p:to>
                                    </p:set>
                                    <p:animEffect transition="in" filter="fade">
                                      <p:cBhvr>
                                        <p:cTn id="111" dur="1000"/>
                                        <p:tgtEl>
                                          <p:spTgt spid="4">
                                            <p:graphicEl>
                                              <a:dgm id="{2F54BF19-F8AD-465D-8CDE-7CFB3B4788D8}"/>
                                            </p:graphicEl>
                                          </p:spTgt>
                                        </p:tgtEl>
                                      </p:cBhvr>
                                    </p:animEffect>
                                    <p:anim calcmode="lin" valueType="num">
                                      <p:cBhvr>
                                        <p:cTn id="112" dur="1000" fill="hold"/>
                                        <p:tgtEl>
                                          <p:spTgt spid="4">
                                            <p:graphicEl>
                                              <a:dgm id="{2F54BF19-F8AD-465D-8CDE-7CFB3B4788D8}"/>
                                            </p:graphicEl>
                                          </p:spTgt>
                                        </p:tgtEl>
                                        <p:attrNameLst>
                                          <p:attrName>ppt_x</p:attrName>
                                        </p:attrNameLst>
                                      </p:cBhvr>
                                      <p:tavLst>
                                        <p:tav tm="0">
                                          <p:val>
                                            <p:strVal val="#ppt_x"/>
                                          </p:val>
                                        </p:tav>
                                        <p:tav tm="100000">
                                          <p:val>
                                            <p:strVal val="#ppt_x"/>
                                          </p:val>
                                        </p:tav>
                                      </p:tavLst>
                                    </p:anim>
                                    <p:anim calcmode="lin" valueType="num">
                                      <p:cBhvr>
                                        <p:cTn id="113" dur="1000" fill="hold"/>
                                        <p:tgtEl>
                                          <p:spTgt spid="4">
                                            <p:graphicEl>
                                              <a:dgm id="{2F54BF19-F8AD-465D-8CDE-7CFB3B4788D8}"/>
                                            </p:graphic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4">
                                            <p:graphicEl>
                                              <a:dgm id="{E85E85E9-F2C5-49D3-BC34-E8DCA14E7742}"/>
                                            </p:graphicEl>
                                          </p:spTgt>
                                        </p:tgtEl>
                                        <p:attrNameLst>
                                          <p:attrName>style.visibility</p:attrName>
                                        </p:attrNameLst>
                                      </p:cBhvr>
                                      <p:to>
                                        <p:strVal val="visible"/>
                                      </p:to>
                                    </p:set>
                                    <p:animEffect transition="in" filter="fade">
                                      <p:cBhvr>
                                        <p:cTn id="116" dur="1000"/>
                                        <p:tgtEl>
                                          <p:spTgt spid="4">
                                            <p:graphicEl>
                                              <a:dgm id="{E85E85E9-F2C5-49D3-BC34-E8DCA14E7742}"/>
                                            </p:graphicEl>
                                          </p:spTgt>
                                        </p:tgtEl>
                                      </p:cBhvr>
                                    </p:animEffect>
                                    <p:anim calcmode="lin" valueType="num">
                                      <p:cBhvr>
                                        <p:cTn id="117" dur="1000" fill="hold"/>
                                        <p:tgtEl>
                                          <p:spTgt spid="4">
                                            <p:graphicEl>
                                              <a:dgm id="{E85E85E9-F2C5-49D3-BC34-E8DCA14E7742}"/>
                                            </p:graphicEl>
                                          </p:spTgt>
                                        </p:tgtEl>
                                        <p:attrNameLst>
                                          <p:attrName>ppt_x</p:attrName>
                                        </p:attrNameLst>
                                      </p:cBhvr>
                                      <p:tavLst>
                                        <p:tav tm="0">
                                          <p:val>
                                            <p:strVal val="#ppt_x"/>
                                          </p:val>
                                        </p:tav>
                                        <p:tav tm="100000">
                                          <p:val>
                                            <p:strVal val="#ppt_x"/>
                                          </p:val>
                                        </p:tav>
                                      </p:tavLst>
                                    </p:anim>
                                    <p:anim calcmode="lin" valueType="num">
                                      <p:cBhvr>
                                        <p:cTn id="118" dur="1000" fill="hold"/>
                                        <p:tgtEl>
                                          <p:spTgt spid="4">
                                            <p:graphicEl>
                                              <a:dgm id="{E85E85E9-F2C5-49D3-BC34-E8DCA14E7742}"/>
                                            </p:graphicEl>
                                          </p:spTgt>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
                                            <p:graphicEl>
                                              <a:dgm id="{6AD8F7AA-1F00-484F-B515-AD654087A6B4}"/>
                                            </p:graphicEl>
                                          </p:spTgt>
                                        </p:tgtEl>
                                        <p:attrNameLst>
                                          <p:attrName>style.visibility</p:attrName>
                                        </p:attrNameLst>
                                      </p:cBhvr>
                                      <p:to>
                                        <p:strVal val="visible"/>
                                      </p:to>
                                    </p:set>
                                    <p:animEffect transition="in" filter="fade">
                                      <p:cBhvr>
                                        <p:cTn id="121" dur="1000"/>
                                        <p:tgtEl>
                                          <p:spTgt spid="4">
                                            <p:graphicEl>
                                              <a:dgm id="{6AD8F7AA-1F00-484F-B515-AD654087A6B4}"/>
                                            </p:graphicEl>
                                          </p:spTgt>
                                        </p:tgtEl>
                                      </p:cBhvr>
                                    </p:animEffect>
                                    <p:anim calcmode="lin" valueType="num">
                                      <p:cBhvr>
                                        <p:cTn id="122" dur="1000" fill="hold"/>
                                        <p:tgtEl>
                                          <p:spTgt spid="4">
                                            <p:graphicEl>
                                              <a:dgm id="{6AD8F7AA-1F00-484F-B515-AD654087A6B4}"/>
                                            </p:graphicEl>
                                          </p:spTgt>
                                        </p:tgtEl>
                                        <p:attrNameLst>
                                          <p:attrName>ppt_x</p:attrName>
                                        </p:attrNameLst>
                                      </p:cBhvr>
                                      <p:tavLst>
                                        <p:tav tm="0">
                                          <p:val>
                                            <p:strVal val="#ppt_x"/>
                                          </p:val>
                                        </p:tav>
                                        <p:tav tm="100000">
                                          <p:val>
                                            <p:strVal val="#ppt_x"/>
                                          </p:val>
                                        </p:tav>
                                      </p:tavLst>
                                    </p:anim>
                                    <p:anim calcmode="lin" valueType="num">
                                      <p:cBhvr>
                                        <p:cTn id="123" dur="1000" fill="hold"/>
                                        <p:tgtEl>
                                          <p:spTgt spid="4">
                                            <p:graphicEl>
                                              <a:dgm id="{6AD8F7AA-1F00-484F-B515-AD654087A6B4}"/>
                                            </p:graphicEl>
                                          </p:spTgt>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4">
                                            <p:graphicEl>
                                              <a:dgm id="{2B480C44-D363-4098-AD9D-9FBE0FFED43D}"/>
                                            </p:graphicEl>
                                          </p:spTgt>
                                        </p:tgtEl>
                                        <p:attrNameLst>
                                          <p:attrName>style.visibility</p:attrName>
                                        </p:attrNameLst>
                                      </p:cBhvr>
                                      <p:to>
                                        <p:strVal val="visible"/>
                                      </p:to>
                                    </p:set>
                                    <p:animEffect transition="in" filter="fade">
                                      <p:cBhvr>
                                        <p:cTn id="126" dur="1000"/>
                                        <p:tgtEl>
                                          <p:spTgt spid="4">
                                            <p:graphicEl>
                                              <a:dgm id="{2B480C44-D363-4098-AD9D-9FBE0FFED43D}"/>
                                            </p:graphicEl>
                                          </p:spTgt>
                                        </p:tgtEl>
                                      </p:cBhvr>
                                    </p:animEffect>
                                    <p:anim calcmode="lin" valueType="num">
                                      <p:cBhvr>
                                        <p:cTn id="127" dur="1000" fill="hold"/>
                                        <p:tgtEl>
                                          <p:spTgt spid="4">
                                            <p:graphicEl>
                                              <a:dgm id="{2B480C44-D363-4098-AD9D-9FBE0FFED43D}"/>
                                            </p:graphicEl>
                                          </p:spTgt>
                                        </p:tgtEl>
                                        <p:attrNameLst>
                                          <p:attrName>ppt_x</p:attrName>
                                        </p:attrNameLst>
                                      </p:cBhvr>
                                      <p:tavLst>
                                        <p:tav tm="0">
                                          <p:val>
                                            <p:strVal val="#ppt_x"/>
                                          </p:val>
                                        </p:tav>
                                        <p:tav tm="100000">
                                          <p:val>
                                            <p:strVal val="#ppt_x"/>
                                          </p:val>
                                        </p:tav>
                                      </p:tavLst>
                                    </p:anim>
                                    <p:anim calcmode="lin" valueType="num">
                                      <p:cBhvr>
                                        <p:cTn id="128" dur="1000" fill="hold"/>
                                        <p:tgtEl>
                                          <p:spTgt spid="4">
                                            <p:graphicEl>
                                              <a:dgm id="{2B480C44-D363-4098-AD9D-9FBE0FFED43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9733" y="2350044"/>
            <a:ext cx="7886700" cy="1325563"/>
          </a:xfrm>
        </p:spPr>
        <p:txBody>
          <a:bodyPr/>
          <a:lstStyle/>
          <a:p>
            <a:pPr algn="ctr"/>
            <a:r>
              <a:rPr lang="ru-RU" b="1" dirty="0" smtClean="0">
                <a:latin typeface="Times New Roman" panose="02020603050405020304" pitchFamily="18" charset="0"/>
                <a:cs typeface="Times New Roman" panose="02020603050405020304" pitchFamily="18" charset="0"/>
              </a:rPr>
              <a:t>Самопроверка </a:t>
            </a:r>
            <a:endParaRPr lang="ru-RU"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41842402"/>
              </p:ext>
            </p:extLst>
          </p:nvPr>
        </p:nvGraphicFramePr>
        <p:xfrm>
          <a:off x="795919" y="3554064"/>
          <a:ext cx="7886700" cy="3108960"/>
        </p:xfrm>
        <a:graphic>
          <a:graphicData uri="http://schemas.openxmlformats.org/drawingml/2006/table">
            <a:tbl>
              <a:tblPr firstRow="1" bandRow="1">
                <a:tableStyleId>{8A107856-5554-42FB-B03E-39F5DBC370BA}</a:tableStyleId>
              </a:tblPr>
              <a:tblGrid>
                <a:gridCol w="876300">
                  <a:extLst>
                    <a:ext uri="{9D8B030D-6E8A-4147-A177-3AD203B41FA5}">
                      <a16:colId xmlns:a16="http://schemas.microsoft.com/office/drawing/2014/main" val="2906753422"/>
                    </a:ext>
                  </a:extLst>
                </a:gridCol>
                <a:gridCol w="876300">
                  <a:extLst>
                    <a:ext uri="{9D8B030D-6E8A-4147-A177-3AD203B41FA5}">
                      <a16:colId xmlns:a16="http://schemas.microsoft.com/office/drawing/2014/main" val="2804420788"/>
                    </a:ext>
                  </a:extLst>
                </a:gridCol>
                <a:gridCol w="876300">
                  <a:extLst>
                    <a:ext uri="{9D8B030D-6E8A-4147-A177-3AD203B41FA5}">
                      <a16:colId xmlns:a16="http://schemas.microsoft.com/office/drawing/2014/main" val="192687191"/>
                    </a:ext>
                  </a:extLst>
                </a:gridCol>
                <a:gridCol w="876300">
                  <a:extLst>
                    <a:ext uri="{9D8B030D-6E8A-4147-A177-3AD203B41FA5}">
                      <a16:colId xmlns:a16="http://schemas.microsoft.com/office/drawing/2014/main" val="2272734735"/>
                    </a:ext>
                  </a:extLst>
                </a:gridCol>
                <a:gridCol w="876300">
                  <a:extLst>
                    <a:ext uri="{9D8B030D-6E8A-4147-A177-3AD203B41FA5}">
                      <a16:colId xmlns:a16="http://schemas.microsoft.com/office/drawing/2014/main" val="723327866"/>
                    </a:ext>
                  </a:extLst>
                </a:gridCol>
                <a:gridCol w="876300">
                  <a:extLst>
                    <a:ext uri="{9D8B030D-6E8A-4147-A177-3AD203B41FA5}">
                      <a16:colId xmlns:a16="http://schemas.microsoft.com/office/drawing/2014/main" val="3205394538"/>
                    </a:ext>
                  </a:extLst>
                </a:gridCol>
                <a:gridCol w="876300">
                  <a:extLst>
                    <a:ext uri="{9D8B030D-6E8A-4147-A177-3AD203B41FA5}">
                      <a16:colId xmlns:a16="http://schemas.microsoft.com/office/drawing/2014/main" val="1931433972"/>
                    </a:ext>
                  </a:extLst>
                </a:gridCol>
                <a:gridCol w="876300">
                  <a:extLst>
                    <a:ext uri="{9D8B030D-6E8A-4147-A177-3AD203B41FA5}">
                      <a16:colId xmlns:a16="http://schemas.microsoft.com/office/drawing/2014/main" val="3529674475"/>
                    </a:ext>
                  </a:extLst>
                </a:gridCol>
                <a:gridCol w="876300">
                  <a:extLst>
                    <a:ext uri="{9D8B030D-6E8A-4147-A177-3AD203B41FA5}">
                      <a16:colId xmlns:a16="http://schemas.microsoft.com/office/drawing/2014/main" val="1448016591"/>
                    </a:ext>
                  </a:extLst>
                </a:gridCol>
              </a:tblGrid>
              <a:tr h="370840">
                <a:tc>
                  <a:txBody>
                    <a:bodyPr/>
                    <a:lstStyle/>
                    <a:p>
                      <a:pPr algn="ctr"/>
                      <a:r>
                        <a:rPr lang="ru-RU" sz="4800" dirty="0" smtClean="0">
                          <a:latin typeface="Times New Roman" panose="02020603050405020304" pitchFamily="18" charset="0"/>
                          <a:cs typeface="Times New Roman" panose="02020603050405020304" pitchFamily="18" charset="0"/>
                        </a:rPr>
                        <a:t>1</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ru-RU" sz="4800" dirty="0" smtClean="0">
                          <a:latin typeface="Times New Roman" panose="02020603050405020304" pitchFamily="18" charset="0"/>
                          <a:cs typeface="Times New Roman" panose="02020603050405020304" pitchFamily="18" charset="0"/>
                        </a:rPr>
                        <a:t>2</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ru-RU" sz="4800" dirty="0" smtClean="0">
                          <a:latin typeface="Times New Roman" panose="02020603050405020304" pitchFamily="18" charset="0"/>
                          <a:cs typeface="Times New Roman" panose="02020603050405020304" pitchFamily="18" charset="0"/>
                        </a:rPr>
                        <a:t>3</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ru-RU" sz="4800" dirty="0" smtClean="0">
                          <a:latin typeface="Times New Roman" panose="02020603050405020304" pitchFamily="18" charset="0"/>
                          <a:cs typeface="Times New Roman" panose="02020603050405020304" pitchFamily="18" charset="0"/>
                        </a:rPr>
                        <a:t>4</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ru-RU" sz="4800" dirty="0" smtClean="0">
                          <a:latin typeface="Times New Roman" panose="02020603050405020304" pitchFamily="18" charset="0"/>
                          <a:cs typeface="Times New Roman" panose="02020603050405020304" pitchFamily="18" charset="0"/>
                        </a:rPr>
                        <a:t>5</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ru-RU" sz="4800" dirty="0" smtClean="0">
                          <a:latin typeface="Times New Roman" panose="02020603050405020304" pitchFamily="18" charset="0"/>
                          <a:cs typeface="Times New Roman" panose="02020603050405020304" pitchFamily="18" charset="0"/>
                        </a:rPr>
                        <a:t>6</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ru-RU" sz="4800" dirty="0" smtClean="0">
                          <a:latin typeface="Times New Roman" panose="02020603050405020304" pitchFamily="18" charset="0"/>
                          <a:cs typeface="Times New Roman" panose="02020603050405020304" pitchFamily="18" charset="0"/>
                        </a:rPr>
                        <a:t>7</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ru-RU" sz="4800" dirty="0" smtClean="0">
                          <a:latin typeface="Times New Roman" panose="02020603050405020304" pitchFamily="18" charset="0"/>
                          <a:cs typeface="Times New Roman" panose="02020603050405020304" pitchFamily="18" charset="0"/>
                        </a:rPr>
                        <a:t>8</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ru-RU" sz="4800" dirty="0" smtClean="0">
                          <a:latin typeface="Times New Roman" panose="02020603050405020304" pitchFamily="18" charset="0"/>
                          <a:cs typeface="Times New Roman" panose="02020603050405020304" pitchFamily="18" charset="0"/>
                        </a:rPr>
                        <a:t>9</a:t>
                      </a:r>
                      <a:endParaRPr lang="ru-RU" sz="4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76308162"/>
                  </a:ext>
                </a:extLst>
              </a:tr>
              <a:tr h="370840">
                <a:tc>
                  <a:txBody>
                    <a:bodyPr/>
                    <a:lstStyle/>
                    <a:p>
                      <a:pPr algn="ctr"/>
                      <a:r>
                        <a:rPr lang="en-US" sz="4800" dirty="0" smtClean="0">
                          <a:latin typeface="Times New Roman" panose="02020603050405020304" pitchFamily="18" charset="0"/>
                          <a:cs typeface="Times New Roman" panose="02020603050405020304" pitchFamily="18" charset="0"/>
                        </a:rPr>
                        <a:t>c</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en-US" sz="4800" dirty="0" smtClean="0">
                          <a:latin typeface="Times New Roman" panose="02020603050405020304" pitchFamily="18" charset="0"/>
                          <a:cs typeface="Times New Roman" panose="02020603050405020304" pitchFamily="18" charset="0"/>
                        </a:rPr>
                        <a:t>d</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en-US" sz="4800" dirty="0" smtClean="0">
                          <a:latin typeface="Times New Roman" panose="02020603050405020304" pitchFamily="18" charset="0"/>
                          <a:cs typeface="Times New Roman" panose="02020603050405020304" pitchFamily="18" charset="0"/>
                        </a:rPr>
                        <a:t>b</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en-US" sz="4800" dirty="0" smtClean="0">
                          <a:latin typeface="Times New Roman" panose="02020603050405020304" pitchFamily="18" charset="0"/>
                          <a:cs typeface="Times New Roman" panose="02020603050405020304" pitchFamily="18" charset="0"/>
                        </a:rPr>
                        <a:t>c</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en-US" sz="4800" dirty="0" smtClean="0">
                          <a:latin typeface="Times New Roman" panose="02020603050405020304" pitchFamily="18" charset="0"/>
                          <a:cs typeface="Times New Roman" panose="02020603050405020304" pitchFamily="18" charset="0"/>
                        </a:rPr>
                        <a:t>c</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en-US" sz="4800" dirty="0" smtClean="0">
                          <a:latin typeface="Times New Roman" panose="02020603050405020304" pitchFamily="18" charset="0"/>
                          <a:cs typeface="Times New Roman" panose="02020603050405020304" pitchFamily="18" charset="0"/>
                        </a:rPr>
                        <a:t>b</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en-US" sz="4800" dirty="0" smtClean="0">
                          <a:latin typeface="Times New Roman" panose="02020603050405020304" pitchFamily="18" charset="0"/>
                          <a:cs typeface="Times New Roman" panose="02020603050405020304" pitchFamily="18" charset="0"/>
                        </a:rPr>
                        <a:t>b</a:t>
                      </a:r>
                    </a:p>
                    <a:p>
                      <a:pPr algn="ctr"/>
                      <a:r>
                        <a:rPr lang="en-US" sz="4800" dirty="0" smtClean="0">
                          <a:latin typeface="Times New Roman" panose="02020603050405020304" pitchFamily="18" charset="0"/>
                          <a:cs typeface="Times New Roman" panose="02020603050405020304" pitchFamily="18" charset="0"/>
                        </a:rPr>
                        <a:t>c d</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en-US" sz="4800" dirty="0" smtClean="0">
                          <a:latin typeface="Times New Roman" panose="02020603050405020304" pitchFamily="18" charset="0"/>
                          <a:cs typeface="Times New Roman" panose="02020603050405020304" pitchFamily="18" charset="0"/>
                        </a:rPr>
                        <a:t>a</a:t>
                      </a:r>
                      <a:endParaRPr lang="ru-RU" sz="4800" b="1" dirty="0">
                        <a:latin typeface="Times New Roman" panose="02020603050405020304" pitchFamily="18" charset="0"/>
                        <a:cs typeface="Times New Roman" panose="02020603050405020304" pitchFamily="18" charset="0"/>
                      </a:endParaRPr>
                    </a:p>
                  </a:txBody>
                  <a:tcPr/>
                </a:tc>
                <a:tc>
                  <a:txBody>
                    <a:bodyPr/>
                    <a:lstStyle/>
                    <a:p>
                      <a:pPr algn="ctr"/>
                      <a:r>
                        <a:rPr lang="en-US" sz="4800" dirty="0" smtClean="0">
                          <a:latin typeface="Times New Roman" panose="02020603050405020304" pitchFamily="18" charset="0"/>
                          <a:cs typeface="Times New Roman" panose="02020603050405020304" pitchFamily="18" charset="0"/>
                        </a:rPr>
                        <a:t>a b</a:t>
                      </a:r>
                      <a:endParaRPr lang="ru-RU" sz="4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7269272"/>
                  </a:ext>
                </a:extLst>
              </a:tr>
            </a:tbl>
          </a:graphicData>
        </a:graphic>
      </p:graphicFrame>
      <p:sp>
        <p:nvSpPr>
          <p:cNvPr id="5" name="Заголовок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smtClean="0">
                <a:latin typeface="Times New Roman" panose="02020603050405020304" pitchFamily="18" charset="0"/>
                <a:cs typeface="Times New Roman" panose="02020603050405020304" pitchFamily="18" charset="0"/>
              </a:rPr>
              <a:t>Тестирование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83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Домашнее </a:t>
            </a:r>
            <a:r>
              <a:rPr lang="ru-RU" b="1" dirty="0" smtClean="0">
                <a:latin typeface="Times New Roman" panose="02020603050405020304" pitchFamily="18" charset="0"/>
                <a:cs typeface="Times New Roman" panose="02020603050405020304" pitchFamily="18" charset="0"/>
              </a:rPr>
              <a:t>задание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742950" indent="-742950">
              <a:buFont typeface="+mj-lt"/>
              <a:buAutoNum type="arabicPeriod"/>
            </a:pPr>
            <a:r>
              <a:rPr lang="ru-RU" sz="3200" dirty="0" smtClean="0">
                <a:latin typeface="Times New Roman" panose="02020603050405020304" pitchFamily="18" charset="0"/>
                <a:cs typeface="Times New Roman" panose="02020603050405020304" pitchFamily="18" charset="0"/>
              </a:rPr>
              <a:t>п.5.5</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пересказ</a:t>
            </a:r>
            <a:endParaRPr lang="en-US" sz="3200" dirty="0" smtClean="0">
              <a:latin typeface="Times New Roman" panose="02020603050405020304" pitchFamily="18" charset="0"/>
              <a:cs typeface="Times New Roman" panose="02020603050405020304" pitchFamily="18" charset="0"/>
            </a:endParaRPr>
          </a:p>
          <a:p>
            <a:pPr marL="742950" indent="-742950">
              <a:buFont typeface="+mj-lt"/>
              <a:buAutoNum type="arabicPeriod"/>
            </a:pPr>
            <a:r>
              <a:rPr lang="ru-RU" sz="3200" dirty="0" smtClean="0">
                <a:latin typeface="Times New Roman" panose="02020603050405020304" pitchFamily="18" charset="0"/>
                <a:cs typeface="Times New Roman" panose="02020603050405020304" pitchFamily="18" charset="0"/>
              </a:rPr>
              <a:t>подготовить </a:t>
            </a:r>
            <a:r>
              <a:rPr lang="ru-RU" sz="3200" dirty="0">
                <a:latin typeface="Times New Roman" panose="02020603050405020304" pitchFamily="18" charset="0"/>
                <a:cs typeface="Times New Roman" panose="02020603050405020304" pitchFamily="18" charset="0"/>
              </a:rPr>
              <a:t>сообщения о примерах воинской дисциплины в </a:t>
            </a:r>
            <a:r>
              <a:rPr lang="ru-RU" sz="3200" dirty="0">
                <a:latin typeface="Times New Roman" panose="02020603050405020304" pitchFamily="18" charset="0"/>
                <a:cs typeface="Times New Roman" panose="02020603050405020304" pitchFamily="18" charset="0"/>
                <a:hlinkClick r:id="rId2" action="ppaction://hlinkfile"/>
              </a:rPr>
              <a:t>бою</a:t>
            </a:r>
            <a:endParaRPr lang="ru-RU" sz="32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99624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498" y="2205077"/>
            <a:ext cx="7886700" cy="1325563"/>
          </a:xfrm>
        </p:spPr>
        <p:txBody>
          <a:bodyPr/>
          <a:lstStyle/>
          <a:p>
            <a:pPr algn="ct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85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1743" y="905165"/>
            <a:ext cx="7886700" cy="4351338"/>
          </a:xfrm>
        </p:spPr>
        <p:txBody>
          <a:bodyPr>
            <a:normAutofit/>
          </a:bodyPr>
          <a:lstStyle/>
          <a:p>
            <a:endParaRPr lang="ru-RU" sz="3200" b="1" dirty="0">
              <a:latin typeface="Times New Roman" panose="02020603050405020304" pitchFamily="18" charset="0"/>
              <a:cs typeface="Times New Roman" panose="02020603050405020304" pitchFamily="18" charset="0"/>
            </a:endParaRPr>
          </a:p>
          <a:p>
            <a:endParaRPr lang="ru-RU" sz="3200" b="1" dirty="0">
              <a:latin typeface="Times New Roman" panose="02020603050405020304" pitchFamily="18" charset="0"/>
              <a:cs typeface="Times New Roman" panose="02020603050405020304" pitchFamily="18" charset="0"/>
            </a:endParaRPr>
          </a:p>
          <a:p>
            <a:endParaRPr lang="ru-RU" sz="3200" dirty="0"/>
          </a:p>
        </p:txBody>
      </p:sp>
      <p:graphicFrame>
        <p:nvGraphicFramePr>
          <p:cNvPr id="2" name="Схема 1"/>
          <p:cNvGraphicFramePr/>
          <p:nvPr>
            <p:extLst>
              <p:ext uri="{D42A27DB-BD31-4B8C-83A1-F6EECF244321}">
                <p14:modId xmlns:p14="http://schemas.microsoft.com/office/powerpoint/2010/main" val="228131177"/>
              </p:ext>
            </p:extLst>
          </p:nvPr>
        </p:nvGraphicFramePr>
        <p:xfrm>
          <a:off x="338254" y="512956"/>
          <a:ext cx="8333678" cy="6676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495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B12D0F98-FB21-439A-BF6D-03A656CF1EF6}"/>
                                            </p:graphicEl>
                                          </p:spTgt>
                                        </p:tgtEl>
                                        <p:attrNameLst>
                                          <p:attrName>style.visibility</p:attrName>
                                        </p:attrNameLst>
                                      </p:cBhvr>
                                      <p:to>
                                        <p:strVal val="visible"/>
                                      </p:to>
                                    </p:set>
                                    <p:animEffect transition="in" filter="fade">
                                      <p:cBhvr>
                                        <p:cTn id="7" dur="1000"/>
                                        <p:tgtEl>
                                          <p:spTgt spid="2">
                                            <p:graphicEl>
                                              <a:dgm id="{B12D0F98-FB21-439A-BF6D-03A656CF1EF6}"/>
                                            </p:graphicEl>
                                          </p:spTgt>
                                        </p:tgtEl>
                                      </p:cBhvr>
                                    </p:animEffect>
                                    <p:anim calcmode="lin" valueType="num">
                                      <p:cBhvr>
                                        <p:cTn id="8" dur="1000" fill="hold"/>
                                        <p:tgtEl>
                                          <p:spTgt spid="2">
                                            <p:graphicEl>
                                              <a:dgm id="{B12D0F98-FB21-439A-BF6D-03A656CF1EF6}"/>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B12D0F98-FB21-439A-BF6D-03A656CF1EF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946487FB-82EF-48C4-8DC2-2BD8EBE321E3}"/>
                                            </p:graphicEl>
                                          </p:spTgt>
                                        </p:tgtEl>
                                        <p:attrNameLst>
                                          <p:attrName>style.visibility</p:attrName>
                                        </p:attrNameLst>
                                      </p:cBhvr>
                                      <p:to>
                                        <p:strVal val="visible"/>
                                      </p:to>
                                    </p:set>
                                    <p:animEffect transition="in" filter="fade">
                                      <p:cBhvr>
                                        <p:cTn id="14" dur="1000"/>
                                        <p:tgtEl>
                                          <p:spTgt spid="2">
                                            <p:graphicEl>
                                              <a:dgm id="{946487FB-82EF-48C4-8DC2-2BD8EBE321E3}"/>
                                            </p:graphicEl>
                                          </p:spTgt>
                                        </p:tgtEl>
                                      </p:cBhvr>
                                    </p:animEffect>
                                    <p:anim calcmode="lin" valueType="num">
                                      <p:cBhvr>
                                        <p:cTn id="15" dur="1000" fill="hold"/>
                                        <p:tgtEl>
                                          <p:spTgt spid="2">
                                            <p:graphicEl>
                                              <a:dgm id="{946487FB-82EF-48C4-8DC2-2BD8EBE321E3}"/>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946487FB-82EF-48C4-8DC2-2BD8EBE321E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B241C9E7-02B1-49F9-854D-C81A47BCCD25}"/>
                                            </p:graphicEl>
                                          </p:spTgt>
                                        </p:tgtEl>
                                        <p:attrNameLst>
                                          <p:attrName>style.visibility</p:attrName>
                                        </p:attrNameLst>
                                      </p:cBhvr>
                                      <p:to>
                                        <p:strVal val="visible"/>
                                      </p:to>
                                    </p:set>
                                    <p:animEffect transition="in" filter="fade">
                                      <p:cBhvr>
                                        <p:cTn id="21" dur="1000"/>
                                        <p:tgtEl>
                                          <p:spTgt spid="2">
                                            <p:graphicEl>
                                              <a:dgm id="{B241C9E7-02B1-49F9-854D-C81A47BCCD25}"/>
                                            </p:graphicEl>
                                          </p:spTgt>
                                        </p:tgtEl>
                                      </p:cBhvr>
                                    </p:animEffect>
                                    <p:anim calcmode="lin" valueType="num">
                                      <p:cBhvr>
                                        <p:cTn id="22" dur="1000" fill="hold"/>
                                        <p:tgtEl>
                                          <p:spTgt spid="2">
                                            <p:graphicEl>
                                              <a:dgm id="{B241C9E7-02B1-49F9-854D-C81A47BCCD25}"/>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B241C9E7-02B1-49F9-854D-C81A47BCCD2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034" y="365126"/>
            <a:ext cx="8247932" cy="6173142"/>
          </a:xfrm>
        </p:spPr>
      </p:pic>
    </p:spTree>
    <p:extLst>
      <p:ext uri="{BB962C8B-B14F-4D97-AF65-F5344CB8AC3E}">
        <p14:creationId xmlns:p14="http://schemas.microsoft.com/office/powerpoint/2010/main" val="408887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Военная дисциплина – разновидность государственной дисциплины, имеющая свою специфику и особенности, связанные, прежде всего, с основным предназначением ВС страны вообще и задачами каждого военнослужащего в частности. Становление военнослужащего начинается с приобретения им способности беспрекословного подчинения требованиям воинской службы. Стать дисциплинированным – значит научить себя подчиняться требованиям законов, различных правил, инструкций и общепринятых норм поведения, распоряжениям начальников и старших. "/>
          <p:cNvPicPr/>
          <p:nvPr/>
        </p:nvPicPr>
        <p:blipFill>
          <a:blip r:embed="rId2">
            <a:extLst>
              <a:ext uri="{28A0092B-C50C-407E-A947-70E740481C1C}">
                <a14:useLocalDpi xmlns:a14="http://schemas.microsoft.com/office/drawing/2010/main" val="0"/>
              </a:ext>
            </a:extLst>
          </a:blip>
          <a:srcRect/>
          <a:stretch>
            <a:fillRect/>
          </a:stretch>
        </p:blipFill>
        <p:spPr bwMode="auto">
          <a:xfrm>
            <a:off x="419565" y="365126"/>
            <a:ext cx="8095785" cy="5455859"/>
          </a:xfrm>
          <a:prstGeom prst="rect">
            <a:avLst/>
          </a:prstGeom>
          <a:noFill/>
          <a:ln>
            <a:noFill/>
          </a:ln>
        </p:spPr>
      </p:pic>
    </p:spTree>
    <p:extLst>
      <p:ext uri="{BB962C8B-B14F-4D97-AF65-F5344CB8AC3E}">
        <p14:creationId xmlns:p14="http://schemas.microsoft.com/office/powerpoint/2010/main" val="133644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А.В. Суворов в своей знаменитой «Науке побеждать» приводит основные слагаемые победы в такой последовательности: первое – субординация (подчинение) – альфа и омега всего воинского единства; затем экзерциция (упражнение, развитие, закалка); далее дисциплина, слагающаяся из элементов подчинения и совместного обучения. Дисциплина дает победу. Победа рождает славу. "/>
          <p:cNvPicPr/>
          <p:nvPr/>
        </p:nvPicPr>
        <p:blipFill>
          <a:blip r:embed="rId2">
            <a:extLst>
              <a:ext uri="{28A0092B-C50C-407E-A947-70E740481C1C}">
                <a14:useLocalDpi xmlns:a14="http://schemas.microsoft.com/office/drawing/2010/main" val="0"/>
              </a:ext>
            </a:extLst>
          </a:blip>
          <a:srcRect/>
          <a:stretch>
            <a:fillRect/>
          </a:stretch>
        </p:blipFill>
        <p:spPr bwMode="auto">
          <a:xfrm>
            <a:off x="751313" y="365126"/>
            <a:ext cx="7876749" cy="6024570"/>
          </a:xfrm>
          <a:prstGeom prst="rect">
            <a:avLst/>
          </a:prstGeom>
          <a:noFill/>
          <a:ln>
            <a:noFill/>
          </a:ln>
        </p:spPr>
      </p:pic>
    </p:spTree>
    <p:extLst>
      <p:ext uri="{BB962C8B-B14F-4D97-AF65-F5344CB8AC3E}">
        <p14:creationId xmlns:p14="http://schemas.microsoft.com/office/powerpoint/2010/main" val="2565020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ОСОБЕННОСТИ ВОИНСКОЙ ДИСЦИПЛИНЫ Беспрекословное выполнение приказа командира, вера в него – залог победы. Душой воинской дисциплины является повиновение , т. е. сознательное подчинение командирам, точное выполнение их приказов, распоряжений, команд. Обсуждение приказа недопустимо , а неповиновение приказу или его неисполнение является воинским преступлением. Исполнительность, т. е. беспрекословное повиновение, является важнейшим требованием воинской дисциплины особенно в боевых условиях. "/>
          <p:cNvPicPr/>
          <p:nvPr/>
        </p:nvPicPr>
        <p:blipFill rotWithShape="1">
          <a:blip r:embed="rId2">
            <a:extLst>
              <a:ext uri="{28A0092B-C50C-407E-A947-70E740481C1C}">
                <a14:useLocalDpi xmlns:a14="http://schemas.microsoft.com/office/drawing/2010/main" val="0"/>
              </a:ext>
            </a:extLst>
          </a:blip>
          <a:srcRect l="6341" t="1864" r="9024" b="1696"/>
          <a:stretch/>
        </p:blipFill>
        <p:spPr bwMode="auto">
          <a:xfrm>
            <a:off x="702526" y="317346"/>
            <a:ext cx="7738948" cy="6345044"/>
          </a:xfrm>
          <a:prstGeom prst="rect">
            <a:avLst/>
          </a:prstGeom>
          <a:noFill/>
          <a:ln>
            <a:noFill/>
          </a:ln>
        </p:spPr>
      </p:pic>
    </p:spTree>
    <p:extLst>
      <p:ext uri="{BB962C8B-B14F-4D97-AF65-F5344CB8AC3E}">
        <p14:creationId xmlns:p14="http://schemas.microsoft.com/office/powerpoint/2010/main" val="3921081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Исторический пример.  Генерал М.Д. Скобелев (1843–1882) в русско-турецкой войне 1877–1878 гг. успешно командовал отрядом под Плевной, затем дивизией в сражении при Шипке-Шейново. В разгар сражения с турками Скобелев обратился к батальону, который он посылал в атаку: «Братцы, я посылаю вас на смерть. Видите позицию? Взять ее нельзя. Да я брать ее и не думаю. Но нужно, чтобы турки перебросили туда все свои силы, а я тем временем ударю им в центр. Вы дадите России победу. Смерть ваша будет честной, славной смертью!» Бодрым, могучим «Ура!» ответил батальон, посылаемый на смерть, и бросился в атаку. "/>
          <p:cNvPicPr/>
          <p:nvPr/>
        </p:nvPicPr>
        <p:blipFill rotWithShape="1">
          <a:blip r:embed="rId2">
            <a:extLst>
              <a:ext uri="{28A0092B-C50C-407E-A947-70E740481C1C}">
                <a14:useLocalDpi xmlns:a14="http://schemas.microsoft.com/office/drawing/2010/main" val="0"/>
              </a:ext>
            </a:extLst>
          </a:blip>
          <a:srcRect l="5487" t="12033" r="30976" b="9594"/>
          <a:stretch/>
        </p:blipFill>
        <p:spPr bwMode="auto">
          <a:xfrm>
            <a:off x="628650" y="576999"/>
            <a:ext cx="5809785" cy="5374888"/>
          </a:xfrm>
          <a:prstGeom prst="rect">
            <a:avLst/>
          </a:prstGeom>
          <a:noFill/>
          <a:ln>
            <a:noFill/>
          </a:ln>
        </p:spPr>
      </p:pic>
      <p:pic>
        <p:nvPicPr>
          <p:cNvPr id="5" name="Объект 4" descr="Исторический пример.  Генерал М.Д. Скобелев (1843–1882) в русско-турецкой войне 1877–1878 гг. успешно командовал отрядом под Плевной, затем дивизией в сражении при Шипке-Шейново. В разгар сражения с турками Скобелев обратился к батальону, который он посылал в атаку: «Братцы, я посылаю вас на смерть. Видите позицию? Взять ее нельзя. Да я брать ее и не думаю. Но нужно, чтобы турки перебросили туда все свои силы, а я тем временем ударю им в центр. Вы дадите России победу. Смерть ваша будет честной, славной смертью!» Бодрым, могучим «Ура!» ответил батальон, посылаемый на смерть, и бросился в атаку. "/>
          <p:cNvPicPr>
            <a:picLocks noGrp="1"/>
          </p:cNvPicPr>
          <p:nvPr>
            <p:ph idx="1"/>
          </p:nvPr>
        </p:nvPicPr>
        <p:blipFill rotWithShape="1">
          <a:blip r:embed="rId2">
            <a:extLst>
              <a:ext uri="{28A0092B-C50C-407E-A947-70E740481C1C}">
                <a14:useLocalDpi xmlns:a14="http://schemas.microsoft.com/office/drawing/2010/main" val="0"/>
              </a:ext>
            </a:extLst>
          </a:blip>
          <a:srcRect l="73641" t="42358" r="4063" b="17920"/>
          <a:stretch/>
        </p:blipFill>
        <p:spPr bwMode="auto">
          <a:xfrm>
            <a:off x="6601522" y="1957602"/>
            <a:ext cx="2096429" cy="2613681"/>
          </a:xfrm>
          <a:prstGeom prst="rect">
            <a:avLst/>
          </a:prstGeom>
          <a:noFill/>
          <a:ln>
            <a:noFill/>
          </a:ln>
        </p:spPr>
      </p:pic>
    </p:spTree>
    <p:extLst>
      <p:ext uri="{BB962C8B-B14F-4D97-AF65-F5344CB8AC3E}">
        <p14:creationId xmlns:p14="http://schemas.microsoft.com/office/powerpoint/2010/main" val="2699998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1346123"/>
            <a:ext cx="7886700" cy="4351338"/>
          </a:xfrm>
          <a:solidFill>
            <a:schemeClr val="bg1"/>
          </a:solidFill>
        </p:spPr>
        <p:txBody>
          <a:bodyPr/>
          <a:lstStyle/>
          <a:p>
            <a:pPr marL="0" indent="0" algn="just">
              <a:buNone/>
            </a:pPr>
            <a:r>
              <a:rPr lang="ru-RU" b="1" dirty="0">
                <a:solidFill>
                  <a:srgbClr val="FF0000"/>
                </a:solidFill>
                <a:latin typeface="Times New Roman" panose="02020603050405020304" pitchFamily="18" charset="0"/>
                <a:cs typeface="Times New Roman" panose="02020603050405020304" pitchFamily="18" charset="0"/>
              </a:rPr>
              <a:t>Воинская дисциплина</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есть строгое и точное соблюдение всеми военнослужащими порядка и правил, установленных законами, воинскими уставами и приказами командиров (начальников).(ст.1)</a:t>
            </a:r>
            <a:endParaRPr lang="ru-RU" dirty="0">
              <a:latin typeface="Times New Roman" panose="02020603050405020304" pitchFamily="18" charset="0"/>
              <a:cs typeface="Times New Roman" panose="02020603050405020304" pitchFamily="18" charset="0"/>
            </a:endParaRPr>
          </a:p>
          <a:p>
            <a:pPr marL="0" indent="0" algn="just">
              <a:buNone/>
            </a:pPr>
            <a:r>
              <a:rPr lang="ru-RU" b="1" dirty="0">
                <a:solidFill>
                  <a:srgbClr val="FF0000"/>
                </a:solidFill>
                <a:latin typeface="Times New Roman" panose="02020603050405020304" pitchFamily="18" charset="0"/>
                <a:cs typeface="Times New Roman" panose="02020603050405020304" pitchFamily="18" charset="0"/>
              </a:rPr>
              <a:t>Воинская дисциплина основывается</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на осознании каждым военнослужащим воинского долга и личной ответственности за защиту своего отечества, на его беззаветной преданности своему народу. (ст.2)</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891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descr="Основным методом воспитания у военнослужащих высокой дисциплинированности является убеждение.  Однако убеждение не исключает применения мер принуждения к тем, кто недобросовестно относится к выполнению своего воинского долга. Обсуждение приказа недопустимо , а неповиновение или другое неисполнение приказа является воинским преступлением . "/>
          <p:cNvPicPr/>
          <p:nvPr/>
        </p:nvPicPr>
        <p:blipFill rotWithShape="1">
          <a:blip r:embed="rId2">
            <a:extLst>
              <a:ext uri="{28A0092B-C50C-407E-A947-70E740481C1C}">
                <a14:useLocalDpi xmlns:a14="http://schemas.microsoft.com/office/drawing/2010/main" val="0"/>
              </a:ext>
            </a:extLst>
          </a:blip>
          <a:srcRect l="3536" t="2815" r="5244" b="11092"/>
          <a:stretch/>
        </p:blipFill>
        <p:spPr bwMode="auto">
          <a:xfrm>
            <a:off x="401443" y="546410"/>
            <a:ext cx="8341114" cy="5798634"/>
          </a:xfrm>
          <a:prstGeom prst="rect">
            <a:avLst/>
          </a:prstGeom>
          <a:noFill/>
          <a:ln>
            <a:noFill/>
          </a:ln>
        </p:spPr>
      </p:pic>
    </p:spTree>
    <p:extLst>
      <p:ext uri="{BB962C8B-B14F-4D97-AF65-F5344CB8AC3E}">
        <p14:creationId xmlns:p14="http://schemas.microsoft.com/office/powerpoint/2010/main" val="2986897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259</Words>
  <Application>Microsoft Office PowerPoint</Application>
  <PresentationFormat>Экран (4:3)</PresentationFormat>
  <Paragraphs>43</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Times New Roman</vt:lpstr>
      <vt:lpstr>Тема Office</vt:lpstr>
      <vt:lpstr>Воинская дисциплина.  Ее суть и значение.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Ситуационные задачи</vt:lpstr>
      <vt:lpstr>Самопроверка </vt:lpstr>
      <vt:lpstr>Домашнее задание </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Воинская дисциплина.  Ее суть и значение.</dc:title>
  <dc:creator>User</dc:creator>
  <cp:lastModifiedBy>User</cp:lastModifiedBy>
  <cp:revision>8</cp:revision>
  <dcterms:created xsi:type="dcterms:W3CDTF">2018-02-13T21:46:23Z</dcterms:created>
  <dcterms:modified xsi:type="dcterms:W3CDTF">2018-02-15T05:56:10Z</dcterms:modified>
</cp:coreProperties>
</file>