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15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EA26F2-77E5-4B44-BA53-DFD5D9A1FDD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9D620BE5-F4BF-4071-96A9-69DCE746A9F6}">
      <dgm:prSet phldrT="[Текст]"/>
      <dgm:spPr>
        <a:solidFill>
          <a:schemeClr val="accent6">
            <a:lumMod val="75000"/>
          </a:schemeClr>
        </a:solidFill>
      </dgm:spPr>
      <dgm:t>
        <a:bodyPr/>
        <a:lstStyle/>
        <a:p>
          <a:r>
            <a:rPr lang="ru-RU" b="1" dirty="0" smtClean="0">
              <a:latin typeface="Times New Roman" panose="02020603050405020304" pitchFamily="18" charset="0"/>
              <a:cs typeface="Times New Roman" panose="02020603050405020304" pitchFamily="18" charset="0"/>
            </a:rPr>
            <a:t>«Дисциплина – против беспорядка плотина»</a:t>
          </a:r>
          <a:endParaRPr lang="ru-RU" dirty="0"/>
        </a:p>
      </dgm:t>
    </dgm:pt>
    <dgm:pt modelId="{70792B9E-A660-4CDC-8D87-5C6485FA0309}" type="parTrans" cxnId="{D4DBDE01-2EE7-4886-91D3-ECDC27C1D89C}">
      <dgm:prSet/>
      <dgm:spPr/>
      <dgm:t>
        <a:bodyPr/>
        <a:lstStyle/>
        <a:p>
          <a:endParaRPr lang="ru-RU"/>
        </a:p>
      </dgm:t>
    </dgm:pt>
    <dgm:pt modelId="{2114B370-937C-4DCB-9FEE-233F1A0F482A}" type="sibTrans" cxnId="{D4DBDE01-2EE7-4886-91D3-ECDC27C1D89C}">
      <dgm:prSet/>
      <dgm:spPr/>
      <dgm:t>
        <a:bodyPr/>
        <a:lstStyle/>
        <a:p>
          <a:endParaRPr lang="ru-RU"/>
        </a:p>
      </dgm:t>
    </dgm:pt>
    <dgm:pt modelId="{DF4E98CD-DCAD-4C95-9293-1BF98E9E7EE8}">
      <dgm:prSet phldrT="[Текст]"/>
      <dgm:spPr>
        <a:solidFill>
          <a:schemeClr val="accent2">
            <a:lumMod val="75000"/>
          </a:schemeClr>
        </a:solidFill>
      </dgm:spPr>
      <dgm:t>
        <a:bodyPr/>
        <a:lstStyle/>
        <a:p>
          <a:r>
            <a:rPr lang="ru-RU" b="1" dirty="0" smtClean="0">
              <a:latin typeface="Times New Roman" panose="02020603050405020304" pitchFamily="18" charset="0"/>
              <a:cs typeface="Times New Roman" panose="02020603050405020304" pitchFamily="18" charset="0"/>
            </a:rPr>
            <a:t>«Дисциплина – залог победы»</a:t>
          </a:r>
          <a:endParaRPr lang="ru-RU" dirty="0"/>
        </a:p>
      </dgm:t>
    </dgm:pt>
    <dgm:pt modelId="{85F221CD-3315-4B91-9123-14C9DD300126}" type="parTrans" cxnId="{AB39B6AC-BCD3-4637-BFA4-0AA0B51079C8}">
      <dgm:prSet/>
      <dgm:spPr/>
      <dgm:t>
        <a:bodyPr/>
        <a:lstStyle/>
        <a:p>
          <a:endParaRPr lang="ru-RU"/>
        </a:p>
      </dgm:t>
    </dgm:pt>
    <dgm:pt modelId="{4FFCBC8F-DEC5-48EE-BF3D-3C5949A9CE84}" type="sibTrans" cxnId="{AB39B6AC-BCD3-4637-BFA4-0AA0B51079C8}">
      <dgm:prSet/>
      <dgm:spPr/>
      <dgm:t>
        <a:bodyPr/>
        <a:lstStyle/>
        <a:p>
          <a:endParaRPr lang="ru-RU"/>
        </a:p>
      </dgm:t>
    </dgm:pt>
    <dgm:pt modelId="{36E3D3F2-EC34-4923-9D7D-433E4C37DB60}">
      <dgm:prSet phldrT="[Текст]"/>
      <dgm:spPr>
        <a:solidFill>
          <a:srgbClr val="7030A0"/>
        </a:solidFill>
      </dgm:spPr>
      <dgm:t>
        <a:bodyPr/>
        <a:lstStyle/>
        <a:p>
          <a:r>
            <a:rPr lang="ru-RU" b="1" dirty="0" smtClean="0">
              <a:latin typeface="Times New Roman" panose="02020603050405020304" pitchFamily="18" charset="0"/>
              <a:cs typeface="Times New Roman" panose="02020603050405020304" pitchFamily="18" charset="0"/>
            </a:rPr>
            <a:t>«Сила армии – в дисциплине»</a:t>
          </a:r>
          <a:endParaRPr lang="ru-RU" dirty="0"/>
        </a:p>
      </dgm:t>
    </dgm:pt>
    <dgm:pt modelId="{2E63E209-EE9F-4D8C-A59F-31E8A73FC86A}" type="parTrans" cxnId="{9681FA8E-0D2F-4988-B755-67A4AF258477}">
      <dgm:prSet/>
      <dgm:spPr/>
      <dgm:t>
        <a:bodyPr/>
        <a:lstStyle/>
        <a:p>
          <a:endParaRPr lang="ru-RU"/>
        </a:p>
      </dgm:t>
    </dgm:pt>
    <dgm:pt modelId="{B98F6344-19D3-4D95-B5EE-2C5A2CB6A1C8}" type="sibTrans" cxnId="{9681FA8E-0D2F-4988-B755-67A4AF258477}">
      <dgm:prSet/>
      <dgm:spPr/>
      <dgm:t>
        <a:bodyPr/>
        <a:lstStyle/>
        <a:p>
          <a:endParaRPr lang="ru-RU"/>
        </a:p>
      </dgm:t>
    </dgm:pt>
    <dgm:pt modelId="{26758B0E-067F-4E46-9E7C-FC944C7B50B8}" type="pres">
      <dgm:prSet presAssocID="{37EA26F2-77E5-4B44-BA53-DFD5D9A1FDDC}" presName="diagram" presStyleCnt="0">
        <dgm:presLayoutVars>
          <dgm:dir/>
          <dgm:resizeHandles val="exact"/>
        </dgm:presLayoutVars>
      </dgm:prSet>
      <dgm:spPr/>
      <dgm:t>
        <a:bodyPr/>
        <a:lstStyle/>
        <a:p>
          <a:endParaRPr lang="ru-RU"/>
        </a:p>
      </dgm:t>
    </dgm:pt>
    <dgm:pt modelId="{B12D0F98-FB21-439A-BF6D-03A656CF1EF6}" type="pres">
      <dgm:prSet presAssocID="{9D620BE5-F4BF-4071-96A9-69DCE746A9F6}" presName="node" presStyleLbl="node1" presStyleIdx="0" presStyleCnt="3">
        <dgm:presLayoutVars>
          <dgm:bulletEnabled val="1"/>
        </dgm:presLayoutVars>
      </dgm:prSet>
      <dgm:spPr/>
      <dgm:t>
        <a:bodyPr/>
        <a:lstStyle/>
        <a:p>
          <a:endParaRPr lang="ru-RU"/>
        </a:p>
      </dgm:t>
    </dgm:pt>
    <dgm:pt modelId="{7ED0F867-399E-4A09-BDEE-CE104C017DBA}" type="pres">
      <dgm:prSet presAssocID="{2114B370-937C-4DCB-9FEE-233F1A0F482A}" presName="sibTrans" presStyleCnt="0"/>
      <dgm:spPr/>
    </dgm:pt>
    <dgm:pt modelId="{946487FB-82EF-48C4-8DC2-2BD8EBE321E3}" type="pres">
      <dgm:prSet presAssocID="{DF4E98CD-DCAD-4C95-9293-1BF98E9E7EE8}" presName="node" presStyleLbl="node1" presStyleIdx="1" presStyleCnt="3">
        <dgm:presLayoutVars>
          <dgm:bulletEnabled val="1"/>
        </dgm:presLayoutVars>
      </dgm:prSet>
      <dgm:spPr/>
      <dgm:t>
        <a:bodyPr/>
        <a:lstStyle/>
        <a:p>
          <a:endParaRPr lang="ru-RU"/>
        </a:p>
      </dgm:t>
    </dgm:pt>
    <dgm:pt modelId="{C36660AB-097A-4898-97D9-19179EC8C95E}" type="pres">
      <dgm:prSet presAssocID="{4FFCBC8F-DEC5-48EE-BF3D-3C5949A9CE84}" presName="sibTrans" presStyleCnt="0"/>
      <dgm:spPr/>
    </dgm:pt>
    <dgm:pt modelId="{B241C9E7-02B1-49F9-854D-C81A47BCCD25}" type="pres">
      <dgm:prSet presAssocID="{36E3D3F2-EC34-4923-9D7D-433E4C37DB60}" presName="node" presStyleLbl="node1" presStyleIdx="2" presStyleCnt="3">
        <dgm:presLayoutVars>
          <dgm:bulletEnabled val="1"/>
        </dgm:presLayoutVars>
      </dgm:prSet>
      <dgm:spPr/>
      <dgm:t>
        <a:bodyPr/>
        <a:lstStyle/>
        <a:p>
          <a:endParaRPr lang="ru-RU"/>
        </a:p>
      </dgm:t>
    </dgm:pt>
  </dgm:ptLst>
  <dgm:cxnLst>
    <dgm:cxn modelId="{815F2801-2F59-49B9-84F0-70B1EBD45A9B}" type="presOf" srcId="{36E3D3F2-EC34-4923-9D7D-433E4C37DB60}" destId="{B241C9E7-02B1-49F9-854D-C81A47BCCD25}" srcOrd="0" destOrd="0" presId="urn:microsoft.com/office/officeart/2005/8/layout/default"/>
    <dgm:cxn modelId="{B24A50F3-C44B-4A27-B13F-B96674461F3F}" type="presOf" srcId="{DF4E98CD-DCAD-4C95-9293-1BF98E9E7EE8}" destId="{946487FB-82EF-48C4-8DC2-2BD8EBE321E3}" srcOrd="0" destOrd="0" presId="urn:microsoft.com/office/officeart/2005/8/layout/default"/>
    <dgm:cxn modelId="{9748333A-8F3E-42F1-95D1-ACEFFFE30276}" type="presOf" srcId="{9D620BE5-F4BF-4071-96A9-69DCE746A9F6}" destId="{B12D0F98-FB21-439A-BF6D-03A656CF1EF6}" srcOrd="0" destOrd="0" presId="urn:microsoft.com/office/officeart/2005/8/layout/default"/>
    <dgm:cxn modelId="{9681FA8E-0D2F-4988-B755-67A4AF258477}" srcId="{37EA26F2-77E5-4B44-BA53-DFD5D9A1FDDC}" destId="{36E3D3F2-EC34-4923-9D7D-433E4C37DB60}" srcOrd="2" destOrd="0" parTransId="{2E63E209-EE9F-4D8C-A59F-31E8A73FC86A}" sibTransId="{B98F6344-19D3-4D95-B5EE-2C5A2CB6A1C8}"/>
    <dgm:cxn modelId="{AB39B6AC-BCD3-4637-BFA4-0AA0B51079C8}" srcId="{37EA26F2-77E5-4B44-BA53-DFD5D9A1FDDC}" destId="{DF4E98CD-DCAD-4C95-9293-1BF98E9E7EE8}" srcOrd="1" destOrd="0" parTransId="{85F221CD-3315-4B91-9123-14C9DD300126}" sibTransId="{4FFCBC8F-DEC5-48EE-BF3D-3C5949A9CE84}"/>
    <dgm:cxn modelId="{D4DBDE01-2EE7-4886-91D3-ECDC27C1D89C}" srcId="{37EA26F2-77E5-4B44-BA53-DFD5D9A1FDDC}" destId="{9D620BE5-F4BF-4071-96A9-69DCE746A9F6}" srcOrd="0" destOrd="0" parTransId="{70792B9E-A660-4CDC-8D87-5C6485FA0309}" sibTransId="{2114B370-937C-4DCB-9FEE-233F1A0F482A}"/>
    <dgm:cxn modelId="{1310DBFD-95DE-4503-B244-96A8C6564237}" type="presOf" srcId="{37EA26F2-77E5-4B44-BA53-DFD5D9A1FDDC}" destId="{26758B0E-067F-4E46-9E7C-FC944C7B50B8}" srcOrd="0" destOrd="0" presId="urn:microsoft.com/office/officeart/2005/8/layout/default"/>
    <dgm:cxn modelId="{5C3A1829-BC65-47B6-90E2-444C431F2289}" type="presParOf" srcId="{26758B0E-067F-4E46-9E7C-FC944C7B50B8}" destId="{B12D0F98-FB21-439A-BF6D-03A656CF1EF6}" srcOrd="0" destOrd="0" presId="urn:microsoft.com/office/officeart/2005/8/layout/default"/>
    <dgm:cxn modelId="{B42D9886-C32F-408B-8AF8-9C9C14CE22EE}" type="presParOf" srcId="{26758B0E-067F-4E46-9E7C-FC944C7B50B8}" destId="{7ED0F867-399E-4A09-BDEE-CE104C017DBA}" srcOrd="1" destOrd="0" presId="urn:microsoft.com/office/officeart/2005/8/layout/default"/>
    <dgm:cxn modelId="{34AF4BA6-E62C-4D84-98D9-5B11EE930AB9}" type="presParOf" srcId="{26758B0E-067F-4E46-9E7C-FC944C7B50B8}" destId="{946487FB-82EF-48C4-8DC2-2BD8EBE321E3}" srcOrd="2" destOrd="0" presId="urn:microsoft.com/office/officeart/2005/8/layout/default"/>
    <dgm:cxn modelId="{644F11CF-E61A-4E3B-AB54-097862501775}" type="presParOf" srcId="{26758B0E-067F-4E46-9E7C-FC944C7B50B8}" destId="{C36660AB-097A-4898-97D9-19179EC8C95E}" srcOrd="3" destOrd="0" presId="urn:microsoft.com/office/officeart/2005/8/layout/default"/>
    <dgm:cxn modelId="{FDA7D97E-57BF-4EAC-B14B-17348FB0DC80}" type="presParOf" srcId="{26758B0E-067F-4E46-9E7C-FC944C7B50B8}" destId="{B241C9E7-02B1-49F9-854D-C81A47BCCD25}"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7775BE-6224-4CEC-82AB-B0153B7C66C3}"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ru-RU"/>
        </a:p>
      </dgm:t>
    </dgm:pt>
    <dgm:pt modelId="{1BB3CA81-3FB9-4A52-9B46-1D27005A5EDA}">
      <dgm:prSet phldrT="[Текст]" custT="1"/>
      <dgm:spPr>
        <a:solidFill>
          <a:schemeClr val="accent2">
            <a:lumMod val="75000"/>
          </a:schemeClr>
        </a:solidFill>
        <a:ln>
          <a:solidFill>
            <a:schemeClr val="tx1"/>
          </a:solidFill>
        </a:ln>
      </dgm:spPr>
      <dgm:t>
        <a:bodyPr/>
        <a:lstStyle/>
        <a:p>
          <a:pPr algn="just"/>
          <a:r>
            <a:rPr lang="ru-RU" sz="1800" b="1" dirty="0" smtClean="0">
              <a:latin typeface="Times New Roman" panose="02020603050405020304" pitchFamily="18" charset="0"/>
              <a:cs typeface="Times New Roman" panose="02020603050405020304" pitchFamily="18" charset="0"/>
            </a:rPr>
            <a:t>Рядовой П., назначенный на должность командира отделения, отдал приказ ефрейтору С., старшему стрелку того же отделения, заступить в наряд по столовой. Ефрейтор С. обжаловал этот приказ у командира взвода, мотивируя тем, что он старше по званию и срок его службы больше, чем у рядового П. Прав ли ефрейтор С.? </a:t>
          </a:r>
          <a:endParaRPr lang="ru-RU" sz="1800" b="1" dirty="0"/>
        </a:p>
      </dgm:t>
    </dgm:pt>
    <dgm:pt modelId="{8A31D1B1-7E53-46D2-A990-4189355F9341}" type="parTrans" cxnId="{407BDAFF-5A56-4DB7-9555-1901C7D6CBA7}">
      <dgm:prSet/>
      <dgm:spPr/>
      <dgm:t>
        <a:bodyPr/>
        <a:lstStyle/>
        <a:p>
          <a:endParaRPr lang="ru-RU"/>
        </a:p>
      </dgm:t>
    </dgm:pt>
    <dgm:pt modelId="{ECEE9ADD-93D8-405F-BD1D-517A95253BAC}" type="sibTrans" cxnId="{407BDAFF-5A56-4DB7-9555-1901C7D6CBA7}">
      <dgm:prSet/>
      <dgm:spPr/>
      <dgm:t>
        <a:bodyPr/>
        <a:lstStyle/>
        <a:p>
          <a:endParaRPr lang="ru-RU"/>
        </a:p>
      </dgm:t>
    </dgm:pt>
    <dgm:pt modelId="{34CC2C62-0E7E-4283-8477-808424A96566}">
      <dgm:prSet phldrT="[Текст]" custT="1"/>
      <dgm:spPr>
        <a:solidFill>
          <a:schemeClr val="accent4"/>
        </a:solidFill>
      </dgm:spPr>
      <dgm:t>
        <a:bodyPr/>
        <a:lstStyle/>
        <a:p>
          <a:pPr algn="just"/>
          <a:r>
            <a:rPr lang="ru-RU" sz="1800" b="1" dirty="0" smtClean="0">
              <a:solidFill>
                <a:sysClr val="windowText" lastClr="000000"/>
              </a:solidFill>
              <a:latin typeface="Times New Roman" panose="02020603050405020304" pitchFamily="18" charset="0"/>
              <a:cs typeface="Times New Roman" panose="02020603050405020304" pitchFamily="18" charset="0"/>
            </a:rPr>
            <a:t>Начальник продовольственного склада прапорщик С. нарушил порядок учета продуктов питания на складе, в результате чего возникла недостача на сумму 156 рублей 28 копеек. К какому (каким) видам ответственности имеет право командир части привлечь прапорщика С.?</a:t>
          </a:r>
          <a:endParaRPr lang="ru-RU" sz="1800" b="1" dirty="0">
            <a:solidFill>
              <a:sysClr val="windowText" lastClr="000000"/>
            </a:solidFill>
          </a:endParaRPr>
        </a:p>
      </dgm:t>
    </dgm:pt>
    <dgm:pt modelId="{B91AE689-20A4-4ACC-89EC-CCD02EBB50DC}" type="parTrans" cxnId="{B35FD311-A18E-4900-AA26-9D4EBF8ECBE8}">
      <dgm:prSet/>
      <dgm:spPr/>
      <dgm:t>
        <a:bodyPr/>
        <a:lstStyle/>
        <a:p>
          <a:endParaRPr lang="ru-RU"/>
        </a:p>
      </dgm:t>
    </dgm:pt>
    <dgm:pt modelId="{07073608-5873-4EF4-88B2-137B7E196FF1}" type="sibTrans" cxnId="{B35FD311-A18E-4900-AA26-9D4EBF8ECBE8}">
      <dgm:prSet/>
      <dgm:spPr/>
      <dgm:t>
        <a:bodyPr/>
        <a:lstStyle/>
        <a:p>
          <a:endParaRPr lang="ru-RU"/>
        </a:p>
      </dgm:t>
    </dgm:pt>
    <dgm:pt modelId="{14C02EC5-619A-4DE8-B601-F53825C78191}">
      <dgm:prSet phldrT="[Текст]" custT="1"/>
      <dgm:spPr>
        <a:solidFill>
          <a:schemeClr val="accent6"/>
        </a:solidFill>
      </dgm:spPr>
      <dgm:t>
        <a:bodyPr/>
        <a:lstStyle/>
        <a:p>
          <a:pPr algn="just"/>
          <a:r>
            <a:rPr lang="ru-RU" sz="1800" b="1" dirty="0" smtClean="0">
              <a:latin typeface="Times New Roman" panose="02020603050405020304" pitchFamily="18" charset="0"/>
              <a:cs typeface="Times New Roman" panose="02020603050405020304" pitchFamily="18" charset="0"/>
            </a:rPr>
            <a:t>Командир полка отдал приказ старшему прапорщику П. вывезти с территории леспромхоза 20 бревен для строительства укрытия для личного состава на учебном полигоне части. При этом никаких документов на вывоз имущества он старшему прапорщику не представил. Автомобиль части, загруженный бревнами, был остановлен при выезде с территории леспромхоза охраной этого предприятия и задержан. Кто будет нести ответственность за действия старшего прапорщика П.? </a:t>
          </a:r>
          <a:endParaRPr lang="ru-RU" sz="1800" b="1" dirty="0"/>
        </a:p>
      </dgm:t>
    </dgm:pt>
    <dgm:pt modelId="{261BB55A-B435-4552-8494-2BC819076A61}" type="parTrans" cxnId="{0C2DE61D-B384-4F06-94E7-E3D2046B0480}">
      <dgm:prSet/>
      <dgm:spPr/>
      <dgm:t>
        <a:bodyPr/>
        <a:lstStyle/>
        <a:p>
          <a:endParaRPr lang="ru-RU"/>
        </a:p>
      </dgm:t>
    </dgm:pt>
    <dgm:pt modelId="{46E56D9C-8311-443B-9020-53BB5ECA39E6}" type="sibTrans" cxnId="{0C2DE61D-B384-4F06-94E7-E3D2046B0480}">
      <dgm:prSet/>
      <dgm:spPr/>
      <dgm:t>
        <a:bodyPr/>
        <a:lstStyle/>
        <a:p>
          <a:endParaRPr lang="ru-RU"/>
        </a:p>
      </dgm:t>
    </dgm:pt>
    <dgm:pt modelId="{478A965C-8ED0-46FA-B39A-3A2BC3135CCC}" type="pres">
      <dgm:prSet presAssocID="{D97775BE-6224-4CEC-82AB-B0153B7C66C3}" presName="Name0" presStyleCnt="0">
        <dgm:presLayoutVars>
          <dgm:chMax/>
          <dgm:chPref/>
          <dgm:dir/>
        </dgm:presLayoutVars>
      </dgm:prSet>
      <dgm:spPr/>
      <dgm:t>
        <a:bodyPr/>
        <a:lstStyle/>
        <a:p>
          <a:endParaRPr lang="ru-RU"/>
        </a:p>
      </dgm:t>
    </dgm:pt>
    <dgm:pt modelId="{CC85D2DA-01E2-4B22-8581-F11229240F3D}" type="pres">
      <dgm:prSet presAssocID="{1BB3CA81-3FB9-4A52-9B46-1D27005A5EDA}" presName="parenttextcomposite" presStyleCnt="0"/>
      <dgm:spPr/>
    </dgm:pt>
    <dgm:pt modelId="{0207F488-C718-499B-ADC7-DFF27E3B3132}" type="pres">
      <dgm:prSet presAssocID="{1BB3CA81-3FB9-4A52-9B46-1D27005A5EDA}" presName="parenttext" presStyleLbl="revTx" presStyleIdx="0" presStyleCnt="3" custScaleX="103563" custScaleY="180382">
        <dgm:presLayoutVars>
          <dgm:chMax/>
          <dgm:chPref val="2"/>
          <dgm:bulletEnabled val="1"/>
        </dgm:presLayoutVars>
      </dgm:prSet>
      <dgm:spPr/>
      <dgm:t>
        <a:bodyPr/>
        <a:lstStyle/>
        <a:p>
          <a:endParaRPr lang="ru-RU"/>
        </a:p>
      </dgm:t>
    </dgm:pt>
    <dgm:pt modelId="{22FF09A6-3A44-4855-841A-6EBA800354A1}" type="pres">
      <dgm:prSet presAssocID="{1BB3CA81-3FB9-4A52-9B46-1D27005A5EDA}" presName="parallelogramComposite" presStyleCnt="0"/>
      <dgm:spPr/>
    </dgm:pt>
    <dgm:pt modelId="{D1609B40-0FBD-4107-8257-B5F2FC73E1F5}" type="pres">
      <dgm:prSet presAssocID="{1BB3CA81-3FB9-4A52-9B46-1D27005A5EDA}" presName="parallelogram1" presStyleLbl="alignNode1" presStyleIdx="0" presStyleCnt="21"/>
      <dgm:spPr/>
    </dgm:pt>
    <dgm:pt modelId="{B822C424-DDBE-4B34-BC9D-256D52BD8B6C}" type="pres">
      <dgm:prSet presAssocID="{1BB3CA81-3FB9-4A52-9B46-1D27005A5EDA}" presName="parallelogram2" presStyleLbl="alignNode1" presStyleIdx="1" presStyleCnt="21"/>
      <dgm:spPr/>
    </dgm:pt>
    <dgm:pt modelId="{022C737C-FED9-4C4D-86FA-EABA597C3838}" type="pres">
      <dgm:prSet presAssocID="{1BB3CA81-3FB9-4A52-9B46-1D27005A5EDA}" presName="parallelogram3" presStyleLbl="alignNode1" presStyleIdx="2" presStyleCnt="21"/>
      <dgm:spPr/>
    </dgm:pt>
    <dgm:pt modelId="{C63E4A96-2649-43A8-B9D9-6B4E920AF33D}" type="pres">
      <dgm:prSet presAssocID="{1BB3CA81-3FB9-4A52-9B46-1D27005A5EDA}" presName="parallelogram4" presStyleLbl="alignNode1" presStyleIdx="3" presStyleCnt="21"/>
      <dgm:spPr/>
    </dgm:pt>
    <dgm:pt modelId="{94F6C3D0-1A78-48DC-AE42-36A8738B7140}" type="pres">
      <dgm:prSet presAssocID="{1BB3CA81-3FB9-4A52-9B46-1D27005A5EDA}" presName="parallelogram5" presStyleLbl="alignNode1" presStyleIdx="4" presStyleCnt="21"/>
      <dgm:spPr/>
    </dgm:pt>
    <dgm:pt modelId="{4C86D48B-E772-42C8-B3C3-0BD742496947}" type="pres">
      <dgm:prSet presAssocID="{1BB3CA81-3FB9-4A52-9B46-1D27005A5EDA}" presName="parallelogram6" presStyleLbl="alignNode1" presStyleIdx="5" presStyleCnt="21"/>
      <dgm:spPr/>
    </dgm:pt>
    <dgm:pt modelId="{4462BDD1-0F7B-4DD7-A3D5-7ABDB16B5B2E}" type="pres">
      <dgm:prSet presAssocID="{1BB3CA81-3FB9-4A52-9B46-1D27005A5EDA}" presName="parallelogram7" presStyleLbl="alignNode1" presStyleIdx="6" presStyleCnt="21"/>
      <dgm:spPr/>
    </dgm:pt>
    <dgm:pt modelId="{DD9614A0-8757-41B9-AE4E-5B6A1B98EDD3}" type="pres">
      <dgm:prSet presAssocID="{ECEE9ADD-93D8-405F-BD1D-517A95253BAC}" presName="sibTrans" presStyleCnt="0"/>
      <dgm:spPr/>
    </dgm:pt>
    <dgm:pt modelId="{7CE6C55A-4B66-4591-A103-0F2D6E5E87C9}" type="pres">
      <dgm:prSet presAssocID="{34CC2C62-0E7E-4283-8477-808424A96566}" presName="parenttextcomposite" presStyleCnt="0"/>
      <dgm:spPr/>
    </dgm:pt>
    <dgm:pt modelId="{C830B403-E409-4C67-9D6E-27824447A20D}" type="pres">
      <dgm:prSet presAssocID="{34CC2C62-0E7E-4283-8477-808424A96566}" presName="parenttext" presStyleLbl="revTx" presStyleIdx="1" presStyleCnt="3" custScaleX="102566" custScaleY="146341">
        <dgm:presLayoutVars>
          <dgm:chMax/>
          <dgm:chPref val="2"/>
          <dgm:bulletEnabled val="1"/>
        </dgm:presLayoutVars>
      </dgm:prSet>
      <dgm:spPr/>
      <dgm:t>
        <a:bodyPr/>
        <a:lstStyle/>
        <a:p>
          <a:endParaRPr lang="ru-RU"/>
        </a:p>
      </dgm:t>
    </dgm:pt>
    <dgm:pt modelId="{C55ADF44-C642-418A-A844-319CC678F9DA}" type="pres">
      <dgm:prSet presAssocID="{34CC2C62-0E7E-4283-8477-808424A96566}" presName="parallelogramComposite" presStyleCnt="0"/>
      <dgm:spPr/>
    </dgm:pt>
    <dgm:pt modelId="{D9F63FC7-F7EB-4B7A-AFA8-CA5EB06561A8}" type="pres">
      <dgm:prSet presAssocID="{34CC2C62-0E7E-4283-8477-808424A96566}" presName="parallelogram1" presStyleLbl="alignNode1" presStyleIdx="7" presStyleCnt="21"/>
      <dgm:spPr/>
    </dgm:pt>
    <dgm:pt modelId="{8CD7F738-60C7-42AC-AB25-00CB5E4AA832}" type="pres">
      <dgm:prSet presAssocID="{34CC2C62-0E7E-4283-8477-808424A96566}" presName="parallelogram2" presStyleLbl="alignNode1" presStyleIdx="8" presStyleCnt="21"/>
      <dgm:spPr/>
    </dgm:pt>
    <dgm:pt modelId="{A6E2F49B-32FF-43D6-B56F-5E3923A3E6E3}" type="pres">
      <dgm:prSet presAssocID="{34CC2C62-0E7E-4283-8477-808424A96566}" presName="parallelogram3" presStyleLbl="alignNode1" presStyleIdx="9" presStyleCnt="21"/>
      <dgm:spPr/>
    </dgm:pt>
    <dgm:pt modelId="{6B6439E9-3EBE-4073-809D-6AB35BFEFF24}" type="pres">
      <dgm:prSet presAssocID="{34CC2C62-0E7E-4283-8477-808424A96566}" presName="parallelogram4" presStyleLbl="alignNode1" presStyleIdx="10" presStyleCnt="21"/>
      <dgm:spPr/>
    </dgm:pt>
    <dgm:pt modelId="{5446F2CF-5D97-43E7-86FA-D9AB45FE5232}" type="pres">
      <dgm:prSet presAssocID="{34CC2C62-0E7E-4283-8477-808424A96566}" presName="parallelogram5" presStyleLbl="alignNode1" presStyleIdx="11" presStyleCnt="21"/>
      <dgm:spPr/>
    </dgm:pt>
    <dgm:pt modelId="{C3F2F705-20DF-483C-A4C0-7A349D2B845B}" type="pres">
      <dgm:prSet presAssocID="{34CC2C62-0E7E-4283-8477-808424A96566}" presName="parallelogram6" presStyleLbl="alignNode1" presStyleIdx="12" presStyleCnt="21"/>
      <dgm:spPr/>
    </dgm:pt>
    <dgm:pt modelId="{BC77402A-F2D2-4F3F-9CDA-D292B7F66B8D}" type="pres">
      <dgm:prSet presAssocID="{34CC2C62-0E7E-4283-8477-808424A96566}" presName="parallelogram7" presStyleLbl="alignNode1" presStyleIdx="13" presStyleCnt="21"/>
      <dgm:spPr/>
    </dgm:pt>
    <dgm:pt modelId="{8F49D818-D9D2-48B2-848B-3144275F5796}" type="pres">
      <dgm:prSet presAssocID="{07073608-5873-4EF4-88B2-137B7E196FF1}" presName="sibTrans" presStyleCnt="0"/>
      <dgm:spPr/>
    </dgm:pt>
    <dgm:pt modelId="{82AEB527-0F20-4677-99F9-95A2FC074837}" type="pres">
      <dgm:prSet presAssocID="{14C02EC5-619A-4DE8-B601-F53825C78191}" presName="parenttextcomposite" presStyleCnt="0"/>
      <dgm:spPr/>
    </dgm:pt>
    <dgm:pt modelId="{2B480C44-D363-4098-AD9D-9FBE0FFED43D}" type="pres">
      <dgm:prSet presAssocID="{14C02EC5-619A-4DE8-B601-F53825C78191}" presName="parenttext" presStyleLbl="revTx" presStyleIdx="2" presStyleCnt="3" custScaleX="100769" custScaleY="244566" custLinFactNeighborX="1397" custLinFactNeighborY="-12693">
        <dgm:presLayoutVars>
          <dgm:chMax/>
          <dgm:chPref val="2"/>
          <dgm:bulletEnabled val="1"/>
        </dgm:presLayoutVars>
      </dgm:prSet>
      <dgm:spPr/>
      <dgm:t>
        <a:bodyPr/>
        <a:lstStyle/>
        <a:p>
          <a:endParaRPr lang="ru-RU"/>
        </a:p>
      </dgm:t>
    </dgm:pt>
    <dgm:pt modelId="{D6CCBF76-E140-4434-A559-799F632D2DBA}" type="pres">
      <dgm:prSet presAssocID="{14C02EC5-619A-4DE8-B601-F53825C78191}" presName="parallelogramComposite" presStyleCnt="0"/>
      <dgm:spPr/>
    </dgm:pt>
    <dgm:pt modelId="{2F54BF19-F8AD-465D-8CDE-7CFB3B4788D8}" type="pres">
      <dgm:prSet presAssocID="{14C02EC5-619A-4DE8-B601-F53825C78191}" presName="parallelogram1" presStyleLbl="alignNode1" presStyleIdx="14" presStyleCnt="21"/>
      <dgm:spPr/>
    </dgm:pt>
    <dgm:pt modelId="{E85E85E9-F2C5-49D3-BC34-E8DCA14E7742}" type="pres">
      <dgm:prSet presAssocID="{14C02EC5-619A-4DE8-B601-F53825C78191}" presName="parallelogram2" presStyleLbl="alignNode1" presStyleIdx="15" presStyleCnt="21"/>
      <dgm:spPr/>
    </dgm:pt>
    <dgm:pt modelId="{141968ED-21A9-49EB-94CF-D4D928481995}" type="pres">
      <dgm:prSet presAssocID="{14C02EC5-619A-4DE8-B601-F53825C78191}" presName="parallelogram3" presStyleLbl="alignNode1" presStyleIdx="16" presStyleCnt="21"/>
      <dgm:spPr/>
    </dgm:pt>
    <dgm:pt modelId="{6AD8F7AA-1F00-484F-B515-AD654087A6B4}" type="pres">
      <dgm:prSet presAssocID="{14C02EC5-619A-4DE8-B601-F53825C78191}" presName="parallelogram4" presStyleLbl="alignNode1" presStyleIdx="17" presStyleCnt="21"/>
      <dgm:spPr/>
    </dgm:pt>
    <dgm:pt modelId="{D6375389-7A72-454E-BFB7-0C38A3C3ECDA}" type="pres">
      <dgm:prSet presAssocID="{14C02EC5-619A-4DE8-B601-F53825C78191}" presName="parallelogram5" presStyleLbl="alignNode1" presStyleIdx="18" presStyleCnt="21"/>
      <dgm:spPr/>
    </dgm:pt>
    <dgm:pt modelId="{1250207A-280D-4CA3-8AE3-B888299CACAF}" type="pres">
      <dgm:prSet presAssocID="{14C02EC5-619A-4DE8-B601-F53825C78191}" presName="parallelogram6" presStyleLbl="alignNode1" presStyleIdx="19" presStyleCnt="21"/>
      <dgm:spPr/>
    </dgm:pt>
    <dgm:pt modelId="{E65D5B9B-E758-497D-9269-7E1A739B3127}" type="pres">
      <dgm:prSet presAssocID="{14C02EC5-619A-4DE8-B601-F53825C78191}" presName="parallelogram7" presStyleLbl="alignNode1" presStyleIdx="20" presStyleCnt="21"/>
      <dgm:spPr/>
    </dgm:pt>
  </dgm:ptLst>
  <dgm:cxnLst>
    <dgm:cxn modelId="{B35FD311-A18E-4900-AA26-9D4EBF8ECBE8}" srcId="{D97775BE-6224-4CEC-82AB-B0153B7C66C3}" destId="{34CC2C62-0E7E-4283-8477-808424A96566}" srcOrd="1" destOrd="0" parTransId="{B91AE689-20A4-4ACC-89EC-CCD02EBB50DC}" sibTransId="{07073608-5873-4EF4-88B2-137B7E196FF1}"/>
    <dgm:cxn modelId="{2D56EAEB-F8E0-4C78-AD74-4A80C478D94E}" type="presOf" srcId="{14C02EC5-619A-4DE8-B601-F53825C78191}" destId="{2B480C44-D363-4098-AD9D-9FBE0FFED43D}" srcOrd="0" destOrd="0" presId="urn:microsoft.com/office/officeart/2008/layout/VerticalAccentList"/>
    <dgm:cxn modelId="{3F6C9DB6-B498-4696-BAED-3DC174601BCB}" type="presOf" srcId="{D97775BE-6224-4CEC-82AB-B0153B7C66C3}" destId="{478A965C-8ED0-46FA-B39A-3A2BC3135CCC}" srcOrd="0" destOrd="0" presId="urn:microsoft.com/office/officeart/2008/layout/VerticalAccentList"/>
    <dgm:cxn modelId="{407BDAFF-5A56-4DB7-9555-1901C7D6CBA7}" srcId="{D97775BE-6224-4CEC-82AB-B0153B7C66C3}" destId="{1BB3CA81-3FB9-4A52-9B46-1D27005A5EDA}" srcOrd="0" destOrd="0" parTransId="{8A31D1B1-7E53-46D2-A990-4189355F9341}" sibTransId="{ECEE9ADD-93D8-405F-BD1D-517A95253BAC}"/>
    <dgm:cxn modelId="{698C5429-EB92-4352-9EF6-F12495A2A009}" type="presOf" srcId="{34CC2C62-0E7E-4283-8477-808424A96566}" destId="{C830B403-E409-4C67-9D6E-27824447A20D}" srcOrd="0" destOrd="0" presId="urn:microsoft.com/office/officeart/2008/layout/VerticalAccentList"/>
    <dgm:cxn modelId="{0C2DE61D-B384-4F06-94E7-E3D2046B0480}" srcId="{D97775BE-6224-4CEC-82AB-B0153B7C66C3}" destId="{14C02EC5-619A-4DE8-B601-F53825C78191}" srcOrd="2" destOrd="0" parTransId="{261BB55A-B435-4552-8494-2BC819076A61}" sibTransId="{46E56D9C-8311-443B-9020-53BB5ECA39E6}"/>
    <dgm:cxn modelId="{2CDA72DF-08DC-439A-BB0B-DE6F776D7501}" type="presOf" srcId="{1BB3CA81-3FB9-4A52-9B46-1D27005A5EDA}" destId="{0207F488-C718-499B-ADC7-DFF27E3B3132}" srcOrd="0" destOrd="0" presId="urn:microsoft.com/office/officeart/2008/layout/VerticalAccentList"/>
    <dgm:cxn modelId="{AF2A6ADC-A2E8-42BD-9F12-A0719FF591BE}" type="presParOf" srcId="{478A965C-8ED0-46FA-B39A-3A2BC3135CCC}" destId="{CC85D2DA-01E2-4B22-8581-F11229240F3D}" srcOrd="0" destOrd="0" presId="urn:microsoft.com/office/officeart/2008/layout/VerticalAccentList"/>
    <dgm:cxn modelId="{E8EA8B46-E461-4EB8-BB9E-783A2D37438C}" type="presParOf" srcId="{CC85D2DA-01E2-4B22-8581-F11229240F3D}" destId="{0207F488-C718-499B-ADC7-DFF27E3B3132}" srcOrd="0" destOrd="0" presId="urn:microsoft.com/office/officeart/2008/layout/VerticalAccentList"/>
    <dgm:cxn modelId="{39AA29FE-5954-4A38-A5A9-04DF73DE8156}" type="presParOf" srcId="{478A965C-8ED0-46FA-B39A-3A2BC3135CCC}" destId="{22FF09A6-3A44-4855-841A-6EBA800354A1}" srcOrd="1" destOrd="0" presId="urn:microsoft.com/office/officeart/2008/layout/VerticalAccentList"/>
    <dgm:cxn modelId="{185BC879-94DF-4652-8A96-24CAB70ADAE9}" type="presParOf" srcId="{22FF09A6-3A44-4855-841A-6EBA800354A1}" destId="{D1609B40-0FBD-4107-8257-B5F2FC73E1F5}" srcOrd="0" destOrd="0" presId="urn:microsoft.com/office/officeart/2008/layout/VerticalAccentList"/>
    <dgm:cxn modelId="{4239C3EF-BF81-47EC-8E69-1302D2E5DDE5}" type="presParOf" srcId="{22FF09A6-3A44-4855-841A-6EBA800354A1}" destId="{B822C424-DDBE-4B34-BC9D-256D52BD8B6C}" srcOrd="1" destOrd="0" presId="urn:microsoft.com/office/officeart/2008/layout/VerticalAccentList"/>
    <dgm:cxn modelId="{8FE7E62E-EA88-42F2-A8B3-43C75C01313D}" type="presParOf" srcId="{22FF09A6-3A44-4855-841A-6EBA800354A1}" destId="{022C737C-FED9-4C4D-86FA-EABA597C3838}" srcOrd="2" destOrd="0" presId="urn:microsoft.com/office/officeart/2008/layout/VerticalAccentList"/>
    <dgm:cxn modelId="{38018217-A42D-4CEC-AC9D-910CE994AE12}" type="presParOf" srcId="{22FF09A6-3A44-4855-841A-6EBA800354A1}" destId="{C63E4A96-2649-43A8-B9D9-6B4E920AF33D}" srcOrd="3" destOrd="0" presId="urn:microsoft.com/office/officeart/2008/layout/VerticalAccentList"/>
    <dgm:cxn modelId="{E099DEB5-E141-450F-B556-2E82DAE3E621}" type="presParOf" srcId="{22FF09A6-3A44-4855-841A-6EBA800354A1}" destId="{94F6C3D0-1A78-48DC-AE42-36A8738B7140}" srcOrd="4" destOrd="0" presId="urn:microsoft.com/office/officeart/2008/layout/VerticalAccentList"/>
    <dgm:cxn modelId="{E0D1F627-DADF-47E1-A738-7F72640A635F}" type="presParOf" srcId="{22FF09A6-3A44-4855-841A-6EBA800354A1}" destId="{4C86D48B-E772-42C8-B3C3-0BD742496947}" srcOrd="5" destOrd="0" presId="urn:microsoft.com/office/officeart/2008/layout/VerticalAccentList"/>
    <dgm:cxn modelId="{584EB746-B989-4EBB-9CBC-9D389344A57A}" type="presParOf" srcId="{22FF09A6-3A44-4855-841A-6EBA800354A1}" destId="{4462BDD1-0F7B-4DD7-A3D5-7ABDB16B5B2E}" srcOrd="6" destOrd="0" presId="urn:microsoft.com/office/officeart/2008/layout/VerticalAccentList"/>
    <dgm:cxn modelId="{F8422032-CEC6-41B5-BB6C-5CD316EA8308}" type="presParOf" srcId="{478A965C-8ED0-46FA-B39A-3A2BC3135CCC}" destId="{DD9614A0-8757-41B9-AE4E-5B6A1B98EDD3}" srcOrd="2" destOrd="0" presId="urn:microsoft.com/office/officeart/2008/layout/VerticalAccentList"/>
    <dgm:cxn modelId="{FA749393-77F3-41FA-9F24-EEA78B32E2A1}" type="presParOf" srcId="{478A965C-8ED0-46FA-B39A-3A2BC3135CCC}" destId="{7CE6C55A-4B66-4591-A103-0F2D6E5E87C9}" srcOrd="3" destOrd="0" presId="urn:microsoft.com/office/officeart/2008/layout/VerticalAccentList"/>
    <dgm:cxn modelId="{C974E5A6-C442-43A8-AA99-44574CADECE6}" type="presParOf" srcId="{7CE6C55A-4B66-4591-A103-0F2D6E5E87C9}" destId="{C830B403-E409-4C67-9D6E-27824447A20D}" srcOrd="0" destOrd="0" presId="urn:microsoft.com/office/officeart/2008/layout/VerticalAccentList"/>
    <dgm:cxn modelId="{94803589-1AF0-41F4-B315-C72DEA6153CE}" type="presParOf" srcId="{478A965C-8ED0-46FA-B39A-3A2BC3135CCC}" destId="{C55ADF44-C642-418A-A844-319CC678F9DA}" srcOrd="4" destOrd="0" presId="urn:microsoft.com/office/officeart/2008/layout/VerticalAccentList"/>
    <dgm:cxn modelId="{C38EE48B-599E-477A-B0DB-CC7DC3E86CD2}" type="presParOf" srcId="{C55ADF44-C642-418A-A844-319CC678F9DA}" destId="{D9F63FC7-F7EB-4B7A-AFA8-CA5EB06561A8}" srcOrd="0" destOrd="0" presId="urn:microsoft.com/office/officeart/2008/layout/VerticalAccentList"/>
    <dgm:cxn modelId="{E46BA0F0-7380-4E49-B18F-756D5A2A1594}" type="presParOf" srcId="{C55ADF44-C642-418A-A844-319CC678F9DA}" destId="{8CD7F738-60C7-42AC-AB25-00CB5E4AA832}" srcOrd="1" destOrd="0" presId="urn:microsoft.com/office/officeart/2008/layout/VerticalAccentList"/>
    <dgm:cxn modelId="{89E30129-E237-49C4-B0F4-048E65ECEFFA}" type="presParOf" srcId="{C55ADF44-C642-418A-A844-319CC678F9DA}" destId="{A6E2F49B-32FF-43D6-B56F-5E3923A3E6E3}" srcOrd="2" destOrd="0" presId="urn:microsoft.com/office/officeart/2008/layout/VerticalAccentList"/>
    <dgm:cxn modelId="{9F94EB26-3E4E-4AA4-9902-AB741A2CE561}" type="presParOf" srcId="{C55ADF44-C642-418A-A844-319CC678F9DA}" destId="{6B6439E9-3EBE-4073-809D-6AB35BFEFF24}" srcOrd="3" destOrd="0" presId="urn:microsoft.com/office/officeart/2008/layout/VerticalAccentList"/>
    <dgm:cxn modelId="{9FD62EF6-E4E6-4A1F-BDAA-A5DFDDF3BFD4}" type="presParOf" srcId="{C55ADF44-C642-418A-A844-319CC678F9DA}" destId="{5446F2CF-5D97-43E7-86FA-D9AB45FE5232}" srcOrd="4" destOrd="0" presId="urn:microsoft.com/office/officeart/2008/layout/VerticalAccentList"/>
    <dgm:cxn modelId="{8183C1C9-1DC4-43EE-9F20-2CE71E8A1AC7}" type="presParOf" srcId="{C55ADF44-C642-418A-A844-319CC678F9DA}" destId="{C3F2F705-20DF-483C-A4C0-7A349D2B845B}" srcOrd="5" destOrd="0" presId="urn:microsoft.com/office/officeart/2008/layout/VerticalAccentList"/>
    <dgm:cxn modelId="{218A1595-53CC-4879-8BF0-F20517621A47}" type="presParOf" srcId="{C55ADF44-C642-418A-A844-319CC678F9DA}" destId="{BC77402A-F2D2-4F3F-9CDA-D292B7F66B8D}" srcOrd="6" destOrd="0" presId="urn:microsoft.com/office/officeart/2008/layout/VerticalAccentList"/>
    <dgm:cxn modelId="{7B5706FE-096D-4BAC-8595-9C87FC07512C}" type="presParOf" srcId="{478A965C-8ED0-46FA-B39A-3A2BC3135CCC}" destId="{8F49D818-D9D2-48B2-848B-3144275F5796}" srcOrd="5" destOrd="0" presId="urn:microsoft.com/office/officeart/2008/layout/VerticalAccentList"/>
    <dgm:cxn modelId="{885025D4-C5F7-4C4F-98B8-938F16F003C5}" type="presParOf" srcId="{478A965C-8ED0-46FA-B39A-3A2BC3135CCC}" destId="{82AEB527-0F20-4677-99F9-95A2FC074837}" srcOrd="6" destOrd="0" presId="urn:microsoft.com/office/officeart/2008/layout/VerticalAccentList"/>
    <dgm:cxn modelId="{9A27FA21-978A-42B8-9303-255D571B2A10}" type="presParOf" srcId="{82AEB527-0F20-4677-99F9-95A2FC074837}" destId="{2B480C44-D363-4098-AD9D-9FBE0FFED43D}" srcOrd="0" destOrd="0" presId="urn:microsoft.com/office/officeart/2008/layout/VerticalAccentList"/>
    <dgm:cxn modelId="{D52F8BFD-CB67-4478-8259-2E3D20F52F69}" type="presParOf" srcId="{478A965C-8ED0-46FA-B39A-3A2BC3135CCC}" destId="{D6CCBF76-E140-4434-A559-799F632D2DBA}" srcOrd="7" destOrd="0" presId="urn:microsoft.com/office/officeart/2008/layout/VerticalAccentList"/>
    <dgm:cxn modelId="{1A0AF339-B7E8-4BFA-A321-991799858577}" type="presParOf" srcId="{D6CCBF76-E140-4434-A559-799F632D2DBA}" destId="{2F54BF19-F8AD-465D-8CDE-7CFB3B4788D8}" srcOrd="0" destOrd="0" presId="urn:microsoft.com/office/officeart/2008/layout/VerticalAccentList"/>
    <dgm:cxn modelId="{77A606B9-3FC6-4280-9983-1F2A7CA1B205}" type="presParOf" srcId="{D6CCBF76-E140-4434-A559-799F632D2DBA}" destId="{E85E85E9-F2C5-49D3-BC34-E8DCA14E7742}" srcOrd="1" destOrd="0" presId="urn:microsoft.com/office/officeart/2008/layout/VerticalAccentList"/>
    <dgm:cxn modelId="{923BFFBC-F812-4708-BCA9-DFA45B463AA6}" type="presParOf" srcId="{D6CCBF76-E140-4434-A559-799F632D2DBA}" destId="{141968ED-21A9-49EB-94CF-D4D928481995}" srcOrd="2" destOrd="0" presId="urn:microsoft.com/office/officeart/2008/layout/VerticalAccentList"/>
    <dgm:cxn modelId="{B422EAF4-260B-4E8B-AB1F-8E38A5108B6C}" type="presParOf" srcId="{D6CCBF76-E140-4434-A559-799F632D2DBA}" destId="{6AD8F7AA-1F00-484F-B515-AD654087A6B4}" srcOrd="3" destOrd="0" presId="urn:microsoft.com/office/officeart/2008/layout/VerticalAccentList"/>
    <dgm:cxn modelId="{41EF65F4-041B-476F-80B7-A643C9C3A228}" type="presParOf" srcId="{D6CCBF76-E140-4434-A559-799F632D2DBA}" destId="{D6375389-7A72-454E-BFB7-0C38A3C3ECDA}" srcOrd="4" destOrd="0" presId="urn:microsoft.com/office/officeart/2008/layout/VerticalAccentList"/>
    <dgm:cxn modelId="{83FAA87F-7B13-44ED-B93A-79D2B401F03F}" type="presParOf" srcId="{D6CCBF76-E140-4434-A559-799F632D2DBA}" destId="{1250207A-280D-4CA3-8AE3-B888299CACAF}" srcOrd="5" destOrd="0" presId="urn:microsoft.com/office/officeart/2008/layout/VerticalAccentList"/>
    <dgm:cxn modelId="{9A55C001-D611-40C7-AB7A-A2C5BD73728F}" type="presParOf" srcId="{D6CCBF76-E140-4434-A559-799F632D2DBA}" destId="{E65D5B9B-E758-497D-9269-7E1A739B3127}"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D0F98-FB21-439A-BF6D-03A656CF1EF6}">
      <dsp:nvSpPr>
        <dsp:cNvPr id="0" name=""/>
        <dsp:cNvSpPr/>
      </dsp:nvSpPr>
      <dsp:spPr>
        <a:xfrm>
          <a:off x="1017" y="759399"/>
          <a:ext cx="3967449" cy="2380469"/>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ru-RU" sz="3900" b="1" kern="1200" dirty="0" smtClean="0">
              <a:latin typeface="Times New Roman" panose="02020603050405020304" pitchFamily="18" charset="0"/>
              <a:cs typeface="Times New Roman" panose="02020603050405020304" pitchFamily="18" charset="0"/>
            </a:rPr>
            <a:t>«Дисциплина – против беспорядка плотина»</a:t>
          </a:r>
          <a:endParaRPr lang="ru-RU" sz="3900" kern="1200" dirty="0"/>
        </a:p>
      </dsp:txBody>
      <dsp:txXfrm>
        <a:off x="1017" y="759399"/>
        <a:ext cx="3967449" cy="2380469"/>
      </dsp:txXfrm>
    </dsp:sp>
    <dsp:sp modelId="{946487FB-82EF-48C4-8DC2-2BD8EBE321E3}">
      <dsp:nvSpPr>
        <dsp:cNvPr id="0" name=""/>
        <dsp:cNvSpPr/>
      </dsp:nvSpPr>
      <dsp:spPr>
        <a:xfrm>
          <a:off x="4365211" y="759399"/>
          <a:ext cx="3967449" cy="2380469"/>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ru-RU" sz="3900" b="1" kern="1200" dirty="0" smtClean="0">
              <a:latin typeface="Times New Roman" panose="02020603050405020304" pitchFamily="18" charset="0"/>
              <a:cs typeface="Times New Roman" panose="02020603050405020304" pitchFamily="18" charset="0"/>
            </a:rPr>
            <a:t>«Дисциплина – залог победы»</a:t>
          </a:r>
          <a:endParaRPr lang="ru-RU" sz="3900" kern="1200" dirty="0"/>
        </a:p>
      </dsp:txBody>
      <dsp:txXfrm>
        <a:off x="4365211" y="759399"/>
        <a:ext cx="3967449" cy="2380469"/>
      </dsp:txXfrm>
    </dsp:sp>
    <dsp:sp modelId="{B241C9E7-02B1-49F9-854D-C81A47BCCD25}">
      <dsp:nvSpPr>
        <dsp:cNvPr id="0" name=""/>
        <dsp:cNvSpPr/>
      </dsp:nvSpPr>
      <dsp:spPr>
        <a:xfrm>
          <a:off x="2183114" y="3536613"/>
          <a:ext cx="3967449" cy="2380469"/>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ru-RU" sz="3900" b="1" kern="1200" dirty="0" smtClean="0">
              <a:latin typeface="Times New Roman" panose="02020603050405020304" pitchFamily="18" charset="0"/>
              <a:cs typeface="Times New Roman" panose="02020603050405020304" pitchFamily="18" charset="0"/>
            </a:rPr>
            <a:t>«Сила армии – в дисциплине»</a:t>
          </a:r>
          <a:endParaRPr lang="ru-RU" sz="3900" kern="1200" dirty="0"/>
        </a:p>
      </dsp:txBody>
      <dsp:txXfrm>
        <a:off x="2183114" y="3536613"/>
        <a:ext cx="3967449" cy="2380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7F488-C718-499B-ADC7-DFF27E3B3132}">
      <dsp:nvSpPr>
        <dsp:cNvPr id="0" name=""/>
        <dsp:cNvSpPr/>
      </dsp:nvSpPr>
      <dsp:spPr>
        <a:xfrm>
          <a:off x="332983" y="475786"/>
          <a:ext cx="9007716" cy="1426299"/>
        </a:xfrm>
        <a:prstGeom prst="rect">
          <a:avLst/>
        </a:prstGeom>
        <a:solidFill>
          <a:schemeClr val="accent2">
            <a:lumMod val="75000"/>
          </a:schemeClr>
        </a:solid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just" defTabSz="800100">
            <a:lnSpc>
              <a:spcPct val="90000"/>
            </a:lnSpc>
            <a:spcBef>
              <a:spcPct val="0"/>
            </a:spcBef>
            <a:spcAft>
              <a:spcPct val="35000"/>
            </a:spcAft>
          </a:pPr>
          <a:r>
            <a:rPr lang="ru-RU" sz="1800" b="1" kern="1200" dirty="0" smtClean="0">
              <a:latin typeface="Times New Roman" panose="02020603050405020304" pitchFamily="18" charset="0"/>
              <a:cs typeface="Times New Roman" panose="02020603050405020304" pitchFamily="18" charset="0"/>
            </a:rPr>
            <a:t>Рядовой П., назначенный на должность командира отделения, отдал приказ ефрейтору С., старшему стрелку того же отделения, заступить в наряд по столовой. Ефрейтор С. обжаловал этот приказ у командира взвода, мотивируя тем, что он старше по званию и срок его службы больше, чем у рядового П. Прав ли ефрейтор С.? </a:t>
          </a:r>
          <a:endParaRPr lang="ru-RU" sz="1800" b="1" kern="1200" dirty="0"/>
        </a:p>
      </dsp:txBody>
      <dsp:txXfrm>
        <a:off x="332983" y="475786"/>
        <a:ext cx="9007716" cy="1426299"/>
      </dsp:txXfrm>
    </dsp:sp>
    <dsp:sp modelId="{D1609B40-0FBD-4107-8257-B5F2FC73E1F5}">
      <dsp:nvSpPr>
        <dsp:cNvPr id="0" name=""/>
        <dsp:cNvSpPr/>
      </dsp:nvSpPr>
      <dsp:spPr>
        <a:xfrm>
          <a:off x="332983" y="1902085"/>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22C424-DDBE-4B34-BC9D-256D52BD8B6C}">
      <dsp:nvSpPr>
        <dsp:cNvPr id="0" name=""/>
        <dsp:cNvSpPr/>
      </dsp:nvSpPr>
      <dsp:spPr>
        <a:xfrm>
          <a:off x="1560341" y="1902085"/>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2C737C-FED9-4C4D-86FA-EABA597C3838}">
      <dsp:nvSpPr>
        <dsp:cNvPr id="0" name=""/>
        <dsp:cNvSpPr/>
      </dsp:nvSpPr>
      <dsp:spPr>
        <a:xfrm>
          <a:off x="2787699" y="1902085"/>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3E4A96-2649-43A8-B9D9-6B4E920AF33D}">
      <dsp:nvSpPr>
        <dsp:cNvPr id="0" name=""/>
        <dsp:cNvSpPr/>
      </dsp:nvSpPr>
      <dsp:spPr>
        <a:xfrm>
          <a:off x="4015058" y="1902085"/>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F6C3D0-1A78-48DC-AE42-36A8738B7140}">
      <dsp:nvSpPr>
        <dsp:cNvPr id="0" name=""/>
        <dsp:cNvSpPr/>
      </dsp:nvSpPr>
      <dsp:spPr>
        <a:xfrm>
          <a:off x="5242416" y="1902085"/>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86D48B-E772-42C8-B3C3-0BD742496947}">
      <dsp:nvSpPr>
        <dsp:cNvPr id="0" name=""/>
        <dsp:cNvSpPr/>
      </dsp:nvSpPr>
      <dsp:spPr>
        <a:xfrm>
          <a:off x="6469774" y="1902085"/>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62BDD1-0F7B-4DD7-A3D5-7ABDB16B5B2E}">
      <dsp:nvSpPr>
        <dsp:cNvPr id="0" name=""/>
        <dsp:cNvSpPr/>
      </dsp:nvSpPr>
      <dsp:spPr>
        <a:xfrm>
          <a:off x="7697132" y="1902085"/>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30B403-E409-4C67-9D6E-27824447A20D}">
      <dsp:nvSpPr>
        <dsp:cNvPr id="0" name=""/>
        <dsp:cNvSpPr/>
      </dsp:nvSpPr>
      <dsp:spPr>
        <a:xfrm>
          <a:off x="332983" y="2221255"/>
          <a:ext cx="8920999" cy="1157133"/>
        </a:xfrm>
        <a:prstGeom prst="rect">
          <a:avLst/>
        </a:prstGeom>
        <a:solidFill>
          <a:schemeClr val="accent4"/>
        </a:solid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just" defTabSz="800100">
            <a:lnSpc>
              <a:spcPct val="90000"/>
            </a:lnSpc>
            <a:spcBef>
              <a:spcPct val="0"/>
            </a:spcBef>
            <a:spcAft>
              <a:spcPct val="35000"/>
            </a:spcAft>
          </a:pPr>
          <a:r>
            <a:rPr lang="ru-RU" sz="1800" b="1" kern="1200" dirty="0" smtClean="0">
              <a:solidFill>
                <a:sysClr val="windowText" lastClr="000000"/>
              </a:solidFill>
              <a:latin typeface="Times New Roman" panose="02020603050405020304" pitchFamily="18" charset="0"/>
              <a:cs typeface="Times New Roman" panose="02020603050405020304" pitchFamily="18" charset="0"/>
            </a:rPr>
            <a:t>Начальник продовольственного склада прапорщик С. нарушил порядок учета продуктов питания на складе, в результате чего возникла недостача на сумму 156 рублей 28 копеек. К какому (каким) видам ответственности имеет право командир части привлечь прапорщика С.?</a:t>
          </a:r>
          <a:endParaRPr lang="ru-RU" sz="1800" b="1" kern="1200" dirty="0">
            <a:solidFill>
              <a:sysClr val="windowText" lastClr="000000"/>
            </a:solidFill>
          </a:endParaRPr>
        </a:p>
      </dsp:txBody>
      <dsp:txXfrm>
        <a:off x="332983" y="2221255"/>
        <a:ext cx="8920999" cy="1157133"/>
      </dsp:txXfrm>
    </dsp:sp>
    <dsp:sp modelId="{D9F63FC7-F7EB-4B7A-AFA8-CA5EB06561A8}">
      <dsp:nvSpPr>
        <dsp:cNvPr id="0" name=""/>
        <dsp:cNvSpPr/>
      </dsp:nvSpPr>
      <dsp:spPr>
        <a:xfrm>
          <a:off x="332983" y="3378389"/>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D7F738-60C7-42AC-AB25-00CB5E4AA832}">
      <dsp:nvSpPr>
        <dsp:cNvPr id="0" name=""/>
        <dsp:cNvSpPr/>
      </dsp:nvSpPr>
      <dsp:spPr>
        <a:xfrm>
          <a:off x="1560341" y="3378389"/>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E2F49B-32FF-43D6-B56F-5E3923A3E6E3}">
      <dsp:nvSpPr>
        <dsp:cNvPr id="0" name=""/>
        <dsp:cNvSpPr/>
      </dsp:nvSpPr>
      <dsp:spPr>
        <a:xfrm>
          <a:off x="2787699" y="3378389"/>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6439E9-3EBE-4073-809D-6AB35BFEFF24}">
      <dsp:nvSpPr>
        <dsp:cNvPr id="0" name=""/>
        <dsp:cNvSpPr/>
      </dsp:nvSpPr>
      <dsp:spPr>
        <a:xfrm>
          <a:off x="4015058" y="3378389"/>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46F2CF-5D97-43E7-86FA-D9AB45FE5232}">
      <dsp:nvSpPr>
        <dsp:cNvPr id="0" name=""/>
        <dsp:cNvSpPr/>
      </dsp:nvSpPr>
      <dsp:spPr>
        <a:xfrm>
          <a:off x="5242416" y="3378389"/>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F2F705-20DF-483C-A4C0-7A349D2B845B}">
      <dsp:nvSpPr>
        <dsp:cNvPr id="0" name=""/>
        <dsp:cNvSpPr/>
      </dsp:nvSpPr>
      <dsp:spPr>
        <a:xfrm>
          <a:off x="6469774" y="3378389"/>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77402A-F2D2-4F3F-9CDA-D292B7F66B8D}">
      <dsp:nvSpPr>
        <dsp:cNvPr id="0" name=""/>
        <dsp:cNvSpPr/>
      </dsp:nvSpPr>
      <dsp:spPr>
        <a:xfrm>
          <a:off x="7697132" y="3378389"/>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480C44-D363-4098-AD9D-9FBE0FFED43D}">
      <dsp:nvSpPr>
        <dsp:cNvPr id="0" name=""/>
        <dsp:cNvSpPr/>
      </dsp:nvSpPr>
      <dsp:spPr>
        <a:xfrm>
          <a:off x="454492" y="3597194"/>
          <a:ext cx="8764699" cy="1933808"/>
        </a:xfrm>
        <a:prstGeom prst="rect">
          <a:avLst/>
        </a:prstGeom>
        <a:solidFill>
          <a:schemeClr val="accent6"/>
        </a:solid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just" defTabSz="800100">
            <a:lnSpc>
              <a:spcPct val="90000"/>
            </a:lnSpc>
            <a:spcBef>
              <a:spcPct val="0"/>
            </a:spcBef>
            <a:spcAft>
              <a:spcPct val="35000"/>
            </a:spcAft>
          </a:pPr>
          <a:r>
            <a:rPr lang="ru-RU" sz="1800" b="1" kern="1200" dirty="0" smtClean="0">
              <a:latin typeface="Times New Roman" panose="02020603050405020304" pitchFamily="18" charset="0"/>
              <a:cs typeface="Times New Roman" panose="02020603050405020304" pitchFamily="18" charset="0"/>
            </a:rPr>
            <a:t>Командир полка отдал приказ старшему прапорщику П. вывезти с территории леспромхоза 20 бревен для строительства укрытия для личного состава на учебном полигоне части. При этом никаких документов на вывоз имущества он старшему прапорщику не представил. Автомобиль части, загруженный бревнами, был остановлен при выезде с территории леспромхоза охраной этого предприятия и задержан. Кто будет нести ответственность за действия старшего прапорщика П.? </a:t>
          </a:r>
          <a:endParaRPr lang="ru-RU" sz="1800" b="1" kern="1200" dirty="0"/>
        </a:p>
      </dsp:txBody>
      <dsp:txXfrm>
        <a:off x="454492" y="3597194"/>
        <a:ext cx="8764699" cy="1933808"/>
      </dsp:txXfrm>
    </dsp:sp>
    <dsp:sp modelId="{2F54BF19-F8AD-465D-8CDE-7CFB3B4788D8}">
      <dsp:nvSpPr>
        <dsp:cNvPr id="0" name=""/>
        <dsp:cNvSpPr/>
      </dsp:nvSpPr>
      <dsp:spPr>
        <a:xfrm>
          <a:off x="332983" y="5631368"/>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5E85E9-F2C5-49D3-BC34-E8DCA14E7742}">
      <dsp:nvSpPr>
        <dsp:cNvPr id="0" name=""/>
        <dsp:cNvSpPr/>
      </dsp:nvSpPr>
      <dsp:spPr>
        <a:xfrm>
          <a:off x="1560341" y="5631368"/>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1968ED-21A9-49EB-94CF-D4D928481995}">
      <dsp:nvSpPr>
        <dsp:cNvPr id="0" name=""/>
        <dsp:cNvSpPr/>
      </dsp:nvSpPr>
      <dsp:spPr>
        <a:xfrm>
          <a:off x="2787699" y="5631368"/>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D8F7AA-1F00-484F-B515-AD654087A6B4}">
      <dsp:nvSpPr>
        <dsp:cNvPr id="0" name=""/>
        <dsp:cNvSpPr/>
      </dsp:nvSpPr>
      <dsp:spPr>
        <a:xfrm>
          <a:off x="4015058" y="5631368"/>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75389-7A72-454E-BFB7-0C38A3C3ECDA}">
      <dsp:nvSpPr>
        <dsp:cNvPr id="0" name=""/>
        <dsp:cNvSpPr/>
      </dsp:nvSpPr>
      <dsp:spPr>
        <a:xfrm>
          <a:off x="5242416" y="5631368"/>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50207A-280D-4CA3-8AE3-B888299CACAF}">
      <dsp:nvSpPr>
        <dsp:cNvPr id="0" name=""/>
        <dsp:cNvSpPr/>
      </dsp:nvSpPr>
      <dsp:spPr>
        <a:xfrm>
          <a:off x="6469774" y="5631368"/>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5D5B9B-E758-497D-9269-7E1A739B3127}">
      <dsp:nvSpPr>
        <dsp:cNvPr id="0" name=""/>
        <dsp:cNvSpPr/>
      </dsp:nvSpPr>
      <dsp:spPr>
        <a:xfrm>
          <a:off x="7697132" y="5631368"/>
          <a:ext cx="1159708" cy="193284"/>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772371C-CCCA-450D-8D55-98551A6B4D53}" type="datetimeFigureOut">
              <a:rPr lang="ru-RU" smtClean="0"/>
              <a:t>15.02.2018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3390732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772371C-CCCA-450D-8D55-98551A6B4D53}" type="datetimeFigureOut">
              <a:rPr lang="ru-RU" smtClean="0"/>
              <a:t>15.02.2018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321918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772371C-CCCA-450D-8D55-98551A6B4D53}" type="datetimeFigureOut">
              <a:rPr lang="ru-RU" smtClean="0"/>
              <a:t>15.02.2018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11535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772371C-CCCA-450D-8D55-98551A6B4D53}" type="datetimeFigureOut">
              <a:rPr lang="ru-RU" smtClean="0"/>
              <a:t>15.02.2018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3589359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772371C-CCCA-450D-8D55-98551A6B4D53}" type="datetimeFigureOut">
              <a:rPr lang="ru-RU" smtClean="0"/>
              <a:t>15.02.2018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137062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772371C-CCCA-450D-8D55-98551A6B4D53}" type="datetimeFigureOut">
              <a:rPr lang="ru-RU" smtClean="0"/>
              <a:t>15.02.2018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3335000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772371C-CCCA-450D-8D55-98551A6B4D53}" type="datetimeFigureOut">
              <a:rPr lang="ru-RU" smtClean="0"/>
              <a:t>15.02.2018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658443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772371C-CCCA-450D-8D55-98551A6B4D53}" type="datetimeFigureOut">
              <a:rPr lang="ru-RU" smtClean="0"/>
              <a:t>15.02.2018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4254048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72371C-CCCA-450D-8D55-98551A6B4D53}" type="datetimeFigureOut">
              <a:rPr lang="ru-RU" smtClean="0"/>
              <a:t>15.02.2018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1347755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72371C-CCCA-450D-8D55-98551A6B4D53}" type="datetimeFigureOut">
              <a:rPr lang="ru-RU" smtClean="0"/>
              <a:t>15.02.2018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851763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72371C-CCCA-450D-8D55-98551A6B4D53}" type="datetimeFigureOut">
              <a:rPr lang="ru-RU" smtClean="0"/>
              <a:t>15.02.2018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28CF28-DB3F-4E4E-B02D-B61F6F09CC7E}" type="slidenum">
              <a:rPr lang="ru-RU" smtClean="0"/>
              <a:t>‹#›</a:t>
            </a:fld>
            <a:endParaRPr lang="ru-RU"/>
          </a:p>
        </p:txBody>
      </p:sp>
    </p:spTree>
    <p:extLst>
      <p:ext uri="{BB962C8B-B14F-4D97-AF65-F5344CB8AC3E}">
        <p14:creationId xmlns:p14="http://schemas.microsoft.com/office/powerpoint/2010/main" val="1102470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gs>
            <a:gs pos="83000">
              <a:schemeClr val="accent1">
                <a:lumMod val="75000"/>
              </a:schemeClr>
            </a:gs>
            <a:gs pos="100000">
              <a:schemeClr val="accent1">
                <a:lumMod val="5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72371C-CCCA-450D-8D55-98551A6B4D53}" type="datetimeFigureOut">
              <a:rPr lang="ru-RU" smtClean="0"/>
              <a:t>15.02.2018</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28CF28-DB3F-4E4E-B02D-B61F6F09CC7E}" type="slidenum">
              <a:rPr lang="ru-RU" smtClean="0"/>
              <a:t>‹#›</a:t>
            </a:fld>
            <a:endParaRPr lang="ru-RU"/>
          </a:p>
        </p:txBody>
      </p:sp>
    </p:spTree>
    <p:extLst>
      <p:ext uri="{BB962C8B-B14F-4D97-AF65-F5344CB8AC3E}">
        <p14:creationId xmlns:p14="http://schemas.microsoft.com/office/powerpoint/2010/main" val="2241806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videoplayback.mp4"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3024" y="2538567"/>
            <a:ext cx="9144000" cy="2387600"/>
          </a:xfrm>
        </p:spPr>
        <p:txBody>
          <a:bodyPr>
            <a:normAutofit fontScale="90000"/>
          </a:bodyPr>
          <a:lstStyle/>
          <a:p>
            <a:r>
              <a:rPr lang="ru-RU" b="1" dirty="0">
                <a:latin typeface="Times New Roman" panose="02020603050405020304" pitchFamily="18" charset="0"/>
                <a:cs typeface="Times New Roman" panose="02020603050405020304" pitchFamily="18" charset="0"/>
              </a:rPr>
              <a:t>Воинская дисциплина. </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dirty="0" smtClean="0">
                <a:latin typeface="Times New Roman" panose="02020603050405020304" pitchFamily="18" charset="0"/>
                <a:cs typeface="Times New Roman" panose="02020603050405020304" pitchFamily="18" charset="0"/>
              </a:rPr>
              <a:t>Ее </a:t>
            </a:r>
            <a:r>
              <a:rPr lang="ru-RU" b="1" dirty="0">
                <a:latin typeface="Times New Roman" panose="02020603050405020304" pitchFamily="18" charset="0"/>
                <a:cs typeface="Times New Roman" panose="02020603050405020304" pitchFamily="18" charset="0"/>
              </a:rPr>
              <a:t>суть и значение.</a:t>
            </a:r>
            <a:r>
              <a:rPr lang="ru-RU" dirty="0"/>
              <a:t/>
            </a:r>
            <a:br>
              <a:rPr lang="ru-RU" dirty="0"/>
            </a:br>
            <a:endParaRPr lang="ru-RU" dirty="0"/>
          </a:p>
        </p:txBody>
      </p:sp>
      <p:sp>
        <p:nvSpPr>
          <p:cNvPr id="3" name="Подзаголовок 2"/>
          <p:cNvSpPr>
            <a:spLocks noGrp="1"/>
          </p:cNvSpPr>
          <p:nvPr>
            <p:ph type="subTitle" idx="1"/>
          </p:nvPr>
        </p:nvSpPr>
        <p:spPr>
          <a:xfrm>
            <a:off x="1159727" y="5910340"/>
            <a:ext cx="8123664" cy="1655762"/>
          </a:xfrm>
        </p:spPr>
        <p:txBody>
          <a:bodyPr/>
          <a:lstStyle/>
          <a:p>
            <a:pPr algn="l"/>
            <a:r>
              <a:rPr lang="ru-RU" dirty="0" smtClean="0">
                <a:latin typeface="Times New Roman" panose="02020603050405020304" pitchFamily="18" charset="0"/>
                <a:cs typeface="Times New Roman" panose="02020603050405020304" pitchFamily="18" charset="0"/>
              </a:rPr>
              <a:t>Подготовил: преподаватель-организатор </a:t>
            </a:r>
            <a:r>
              <a:rPr lang="ru-RU" dirty="0" smtClean="0">
                <a:latin typeface="Times New Roman" panose="02020603050405020304" pitchFamily="18" charset="0"/>
                <a:cs typeface="Times New Roman" panose="02020603050405020304" pitchFamily="18" charset="0"/>
              </a:rPr>
              <a:t>ОБЖ</a:t>
            </a:r>
          </a:p>
          <a:p>
            <a:pPr algn="l"/>
            <a:r>
              <a:rPr lang="ru-RU" dirty="0" smtClean="0">
                <a:latin typeface="Times New Roman" panose="02020603050405020304" pitchFamily="18" charset="0"/>
                <a:cs typeface="Times New Roman" panose="02020603050405020304" pitchFamily="18" charset="0"/>
              </a:rPr>
              <a:t>                            Тимофеева </a:t>
            </a:r>
            <a:r>
              <a:rPr lang="ru-RU" dirty="0">
                <a:latin typeface="Times New Roman" panose="02020603050405020304" pitchFamily="18" charset="0"/>
                <a:cs typeface="Times New Roman" panose="02020603050405020304" pitchFamily="18" charset="0"/>
              </a:rPr>
              <a:t>Л.Б</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4" name="Подзаголовок 2"/>
          <p:cNvSpPr txBox="1">
            <a:spLocks/>
          </p:cNvSpPr>
          <p:nvPr/>
        </p:nvSpPr>
        <p:spPr>
          <a:xfrm>
            <a:off x="334537" y="230653"/>
            <a:ext cx="8474927" cy="230791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dirty="0" smtClean="0">
                <a:latin typeface="Times New Roman" panose="02020603050405020304" pitchFamily="18" charset="0"/>
                <a:cs typeface="Times New Roman" panose="02020603050405020304" pitchFamily="18" charset="0"/>
              </a:rPr>
              <a:t>Муниципальное бюджетное общеобразовательное учреждение «Средняя школа №4»</a:t>
            </a: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Урок по основам безопасности жизнедеятельности</a:t>
            </a: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Тема</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4456728"/>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 name="Рисунок 3" descr="Воинская дисциплина обязывает "/>
          <p:cNvPicPr/>
          <p:nvPr/>
        </p:nvPicPr>
        <p:blipFill rotWithShape="1">
          <a:blip r:embed="rId2">
            <a:extLst>
              <a:ext uri="{28A0092B-C50C-407E-A947-70E740481C1C}">
                <a14:useLocalDpi xmlns:a14="http://schemas.microsoft.com/office/drawing/2010/main" val="0"/>
              </a:ext>
            </a:extLst>
          </a:blip>
          <a:srcRect t="4153"/>
          <a:stretch/>
        </p:blipFill>
        <p:spPr bwMode="auto">
          <a:xfrm>
            <a:off x="111511" y="278780"/>
            <a:ext cx="8954429" cy="6434254"/>
          </a:xfrm>
          <a:prstGeom prst="rect">
            <a:avLst/>
          </a:prstGeom>
          <a:noFill/>
          <a:ln>
            <a:noFill/>
          </a:ln>
        </p:spPr>
      </p:pic>
    </p:spTree>
    <p:extLst>
      <p:ext uri="{BB962C8B-B14F-4D97-AF65-F5344CB8AC3E}">
        <p14:creationId xmlns:p14="http://schemas.microsoft.com/office/powerpoint/2010/main" val="3014774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Высокая воинская дисциплина достигается:  воспитанием морально-психологических, боевых качеств сознательного повиновения знанием личной ответственностью поддержанием внутреннего порядка четкой организацией боевой подготовки повседневной требовательностью командиров созданием в воинской части условий военной службы  "/>
          <p:cNvPicPr/>
          <p:nvPr/>
        </p:nvPicPr>
        <p:blipFill rotWithShape="1">
          <a:blip r:embed="rId2">
            <a:extLst>
              <a:ext uri="{28A0092B-C50C-407E-A947-70E740481C1C}">
                <a14:useLocalDpi xmlns:a14="http://schemas.microsoft.com/office/drawing/2010/main" val="0"/>
              </a:ext>
            </a:extLst>
          </a:blip>
          <a:srcRect t="5203" r="16707" b="3578"/>
          <a:stretch/>
        </p:blipFill>
        <p:spPr bwMode="auto">
          <a:xfrm>
            <a:off x="628650" y="365126"/>
            <a:ext cx="7616283" cy="6255835"/>
          </a:xfrm>
          <a:prstGeom prst="rect">
            <a:avLst/>
          </a:prstGeom>
          <a:noFill/>
          <a:ln>
            <a:noFill/>
          </a:ln>
        </p:spPr>
      </p:pic>
    </p:spTree>
    <p:extLst>
      <p:ext uri="{BB962C8B-B14F-4D97-AF65-F5344CB8AC3E}">
        <p14:creationId xmlns:p14="http://schemas.microsoft.com/office/powerpoint/2010/main" val="4166009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691376"/>
            <a:ext cx="7974569" cy="5496739"/>
          </a:xfrm>
        </p:spPr>
      </p:pic>
    </p:spTree>
    <p:extLst>
      <p:ext uri="{BB962C8B-B14F-4D97-AF65-F5344CB8AC3E}">
        <p14:creationId xmlns:p14="http://schemas.microsoft.com/office/powerpoint/2010/main" val="934073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К военнослужащему могут применяться следующие виды дисциплинарных взысканий (ст.54) "/>
          <p:cNvPicPr/>
          <p:nvPr/>
        </p:nvPicPr>
        <p:blipFill rotWithShape="1">
          <a:blip r:embed="rId2">
            <a:extLst>
              <a:ext uri="{28A0092B-C50C-407E-A947-70E740481C1C}">
                <a14:useLocalDpi xmlns:a14="http://schemas.microsoft.com/office/drawing/2010/main" val="0"/>
              </a:ext>
            </a:extLst>
          </a:blip>
          <a:srcRect t="9563" r="5534" b="15102"/>
          <a:stretch/>
        </p:blipFill>
        <p:spPr bwMode="auto">
          <a:xfrm>
            <a:off x="384718" y="825190"/>
            <a:ext cx="8374564" cy="5006897"/>
          </a:xfrm>
          <a:prstGeom prst="rect">
            <a:avLst/>
          </a:prstGeom>
          <a:noFill/>
          <a:ln>
            <a:noFill/>
          </a:ln>
        </p:spPr>
      </p:pic>
    </p:spTree>
    <p:extLst>
      <p:ext uri="{BB962C8B-B14F-4D97-AF65-F5344CB8AC3E}">
        <p14:creationId xmlns:p14="http://schemas.microsoft.com/office/powerpoint/2010/main" val="2727160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Взыскания налагаемые на солдат и матросов : а) выговор; б) строгий выговор; в) лишение солдат и матросов, походящих в/ службу по призыву, очередного увольнения из расположения в/ч или с корабля на берег; г) назначение солдат и матросов, проходящих в/ службу по призыву, вне очереди в наряд на работу — до 5 нарядов; д) арест с содержанием на гауптвахте солдат и матросов, проходящих в/ службу по контракту, — до 7 суток, а солдат и матросов, проходящих в/ службу по призыву, — до 10 суток; е) лишение нагрудного знака отличника; ж) досрочное увольнение в запас солдат и матросов, проходящих в/ службу по контракту. "/>
          <p:cNvPicPr/>
          <p:nvPr/>
        </p:nvPicPr>
        <p:blipFill>
          <a:blip r:embed="rId2">
            <a:extLst>
              <a:ext uri="{28A0092B-C50C-407E-A947-70E740481C1C}">
                <a14:useLocalDpi xmlns:a14="http://schemas.microsoft.com/office/drawing/2010/main" val="0"/>
              </a:ext>
            </a:extLst>
          </a:blip>
          <a:srcRect/>
          <a:stretch>
            <a:fillRect/>
          </a:stretch>
        </p:blipFill>
        <p:spPr bwMode="auto">
          <a:xfrm>
            <a:off x="234176" y="0"/>
            <a:ext cx="8764857" cy="6858000"/>
          </a:xfrm>
          <a:prstGeom prst="rect">
            <a:avLst/>
          </a:prstGeom>
          <a:noFill/>
          <a:ln>
            <a:noFill/>
          </a:ln>
        </p:spPr>
      </p:pic>
    </p:spTree>
    <p:extLst>
      <p:ext uri="{BB962C8B-B14F-4D97-AF65-F5344CB8AC3E}">
        <p14:creationId xmlns:p14="http://schemas.microsoft.com/office/powerpoint/2010/main" val="2970740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499" y="133816"/>
            <a:ext cx="7886700" cy="657922"/>
          </a:xfrm>
        </p:spPr>
        <p:txBody>
          <a:bodyPr>
            <a:normAutofit fontScale="90000"/>
          </a:bodyPr>
          <a:lstStyle/>
          <a:p>
            <a:pPr algn="ctr"/>
            <a:r>
              <a:rPr lang="ru-RU" b="1" dirty="0" smtClean="0">
                <a:latin typeface="Times New Roman" panose="02020603050405020304" pitchFamily="18" charset="0"/>
                <a:cs typeface="Times New Roman" panose="02020603050405020304" pitchFamily="18" charset="0"/>
              </a:rPr>
              <a:t>Ситуационные задачи</a:t>
            </a:r>
            <a:endParaRPr lang="ru-RU" b="1"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579269568"/>
              </p:ext>
            </p:extLst>
          </p:nvPr>
        </p:nvGraphicFramePr>
        <p:xfrm>
          <a:off x="-275993" y="568713"/>
          <a:ext cx="9673684" cy="6300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619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94F6C3D0-1A78-48DC-AE42-36A8738B7140}"/>
                                            </p:graphicEl>
                                          </p:spTgt>
                                        </p:tgtEl>
                                        <p:attrNameLst>
                                          <p:attrName>style.visibility</p:attrName>
                                        </p:attrNameLst>
                                      </p:cBhvr>
                                      <p:to>
                                        <p:strVal val="visible"/>
                                      </p:to>
                                    </p:set>
                                    <p:animEffect transition="in" filter="fade">
                                      <p:cBhvr>
                                        <p:cTn id="7" dur="1000"/>
                                        <p:tgtEl>
                                          <p:spTgt spid="4">
                                            <p:graphicEl>
                                              <a:dgm id="{94F6C3D0-1A78-48DC-AE42-36A8738B7140}"/>
                                            </p:graphicEl>
                                          </p:spTgt>
                                        </p:tgtEl>
                                      </p:cBhvr>
                                    </p:animEffect>
                                    <p:anim calcmode="lin" valueType="num">
                                      <p:cBhvr>
                                        <p:cTn id="8" dur="1000" fill="hold"/>
                                        <p:tgtEl>
                                          <p:spTgt spid="4">
                                            <p:graphicEl>
                                              <a:dgm id="{94F6C3D0-1A78-48DC-AE42-36A8738B7140}"/>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94F6C3D0-1A78-48DC-AE42-36A8738B7140}"/>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graphicEl>
                                              <a:dgm id="{022C737C-FED9-4C4D-86FA-EABA597C3838}"/>
                                            </p:graphicEl>
                                          </p:spTgt>
                                        </p:tgtEl>
                                        <p:attrNameLst>
                                          <p:attrName>style.visibility</p:attrName>
                                        </p:attrNameLst>
                                      </p:cBhvr>
                                      <p:to>
                                        <p:strVal val="visible"/>
                                      </p:to>
                                    </p:set>
                                    <p:animEffect transition="in" filter="fade">
                                      <p:cBhvr>
                                        <p:cTn id="12" dur="1000"/>
                                        <p:tgtEl>
                                          <p:spTgt spid="4">
                                            <p:graphicEl>
                                              <a:dgm id="{022C737C-FED9-4C4D-86FA-EABA597C3838}"/>
                                            </p:graphicEl>
                                          </p:spTgt>
                                        </p:tgtEl>
                                      </p:cBhvr>
                                    </p:animEffect>
                                    <p:anim calcmode="lin" valueType="num">
                                      <p:cBhvr>
                                        <p:cTn id="13" dur="1000" fill="hold"/>
                                        <p:tgtEl>
                                          <p:spTgt spid="4">
                                            <p:graphicEl>
                                              <a:dgm id="{022C737C-FED9-4C4D-86FA-EABA597C3838}"/>
                                            </p:graphicEl>
                                          </p:spTgt>
                                        </p:tgtEl>
                                        <p:attrNameLst>
                                          <p:attrName>ppt_x</p:attrName>
                                        </p:attrNameLst>
                                      </p:cBhvr>
                                      <p:tavLst>
                                        <p:tav tm="0">
                                          <p:val>
                                            <p:strVal val="#ppt_x"/>
                                          </p:val>
                                        </p:tav>
                                        <p:tav tm="100000">
                                          <p:val>
                                            <p:strVal val="#ppt_x"/>
                                          </p:val>
                                        </p:tav>
                                      </p:tavLst>
                                    </p:anim>
                                    <p:anim calcmode="lin" valueType="num">
                                      <p:cBhvr>
                                        <p:cTn id="14" dur="1000" fill="hold"/>
                                        <p:tgtEl>
                                          <p:spTgt spid="4">
                                            <p:graphicEl>
                                              <a:dgm id="{022C737C-FED9-4C4D-86FA-EABA597C3838}"/>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graphicEl>
                                              <a:dgm id="{D1609B40-0FBD-4107-8257-B5F2FC73E1F5}"/>
                                            </p:graphicEl>
                                          </p:spTgt>
                                        </p:tgtEl>
                                        <p:attrNameLst>
                                          <p:attrName>style.visibility</p:attrName>
                                        </p:attrNameLst>
                                      </p:cBhvr>
                                      <p:to>
                                        <p:strVal val="visible"/>
                                      </p:to>
                                    </p:set>
                                    <p:animEffect transition="in" filter="fade">
                                      <p:cBhvr>
                                        <p:cTn id="17" dur="1000"/>
                                        <p:tgtEl>
                                          <p:spTgt spid="4">
                                            <p:graphicEl>
                                              <a:dgm id="{D1609B40-0FBD-4107-8257-B5F2FC73E1F5}"/>
                                            </p:graphicEl>
                                          </p:spTgt>
                                        </p:tgtEl>
                                      </p:cBhvr>
                                    </p:animEffect>
                                    <p:anim calcmode="lin" valueType="num">
                                      <p:cBhvr>
                                        <p:cTn id="18" dur="1000" fill="hold"/>
                                        <p:tgtEl>
                                          <p:spTgt spid="4">
                                            <p:graphicEl>
                                              <a:dgm id="{D1609B40-0FBD-4107-8257-B5F2FC73E1F5}"/>
                                            </p:graphicEl>
                                          </p:spTgt>
                                        </p:tgtEl>
                                        <p:attrNameLst>
                                          <p:attrName>ppt_x</p:attrName>
                                        </p:attrNameLst>
                                      </p:cBhvr>
                                      <p:tavLst>
                                        <p:tav tm="0">
                                          <p:val>
                                            <p:strVal val="#ppt_x"/>
                                          </p:val>
                                        </p:tav>
                                        <p:tav tm="100000">
                                          <p:val>
                                            <p:strVal val="#ppt_x"/>
                                          </p:val>
                                        </p:tav>
                                      </p:tavLst>
                                    </p:anim>
                                    <p:anim calcmode="lin" valueType="num">
                                      <p:cBhvr>
                                        <p:cTn id="19" dur="1000" fill="hold"/>
                                        <p:tgtEl>
                                          <p:spTgt spid="4">
                                            <p:graphicEl>
                                              <a:dgm id="{D1609B40-0FBD-4107-8257-B5F2FC73E1F5}"/>
                                            </p:graphic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graphicEl>
                                              <a:dgm id="{4462BDD1-0F7B-4DD7-A3D5-7ABDB16B5B2E}"/>
                                            </p:graphicEl>
                                          </p:spTgt>
                                        </p:tgtEl>
                                        <p:attrNameLst>
                                          <p:attrName>style.visibility</p:attrName>
                                        </p:attrNameLst>
                                      </p:cBhvr>
                                      <p:to>
                                        <p:strVal val="visible"/>
                                      </p:to>
                                    </p:set>
                                    <p:animEffect transition="in" filter="fade">
                                      <p:cBhvr>
                                        <p:cTn id="22" dur="1000"/>
                                        <p:tgtEl>
                                          <p:spTgt spid="4">
                                            <p:graphicEl>
                                              <a:dgm id="{4462BDD1-0F7B-4DD7-A3D5-7ABDB16B5B2E}"/>
                                            </p:graphicEl>
                                          </p:spTgt>
                                        </p:tgtEl>
                                      </p:cBhvr>
                                    </p:animEffect>
                                    <p:anim calcmode="lin" valueType="num">
                                      <p:cBhvr>
                                        <p:cTn id="23" dur="1000" fill="hold"/>
                                        <p:tgtEl>
                                          <p:spTgt spid="4">
                                            <p:graphicEl>
                                              <a:dgm id="{4462BDD1-0F7B-4DD7-A3D5-7ABDB16B5B2E}"/>
                                            </p:graphicEl>
                                          </p:spTgt>
                                        </p:tgtEl>
                                        <p:attrNameLst>
                                          <p:attrName>ppt_x</p:attrName>
                                        </p:attrNameLst>
                                      </p:cBhvr>
                                      <p:tavLst>
                                        <p:tav tm="0">
                                          <p:val>
                                            <p:strVal val="#ppt_x"/>
                                          </p:val>
                                        </p:tav>
                                        <p:tav tm="100000">
                                          <p:val>
                                            <p:strVal val="#ppt_x"/>
                                          </p:val>
                                        </p:tav>
                                      </p:tavLst>
                                    </p:anim>
                                    <p:anim calcmode="lin" valueType="num">
                                      <p:cBhvr>
                                        <p:cTn id="24" dur="1000" fill="hold"/>
                                        <p:tgtEl>
                                          <p:spTgt spid="4">
                                            <p:graphicEl>
                                              <a:dgm id="{4462BDD1-0F7B-4DD7-A3D5-7ABDB16B5B2E}"/>
                                            </p:graphic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graphicEl>
                                              <a:dgm id="{B822C424-DDBE-4B34-BC9D-256D52BD8B6C}"/>
                                            </p:graphicEl>
                                          </p:spTgt>
                                        </p:tgtEl>
                                        <p:attrNameLst>
                                          <p:attrName>style.visibility</p:attrName>
                                        </p:attrNameLst>
                                      </p:cBhvr>
                                      <p:to>
                                        <p:strVal val="visible"/>
                                      </p:to>
                                    </p:set>
                                    <p:animEffect transition="in" filter="fade">
                                      <p:cBhvr>
                                        <p:cTn id="27" dur="1000"/>
                                        <p:tgtEl>
                                          <p:spTgt spid="4">
                                            <p:graphicEl>
                                              <a:dgm id="{B822C424-DDBE-4B34-BC9D-256D52BD8B6C}"/>
                                            </p:graphicEl>
                                          </p:spTgt>
                                        </p:tgtEl>
                                      </p:cBhvr>
                                    </p:animEffect>
                                    <p:anim calcmode="lin" valueType="num">
                                      <p:cBhvr>
                                        <p:cTn id="28" dur="1000" fill="hold"/>
                                        <p:tgtEl>
                                          <p:spTgt spid="4">
                                            <p:graphicEl>
                                              <a:dgm id="{B822C424-DDBE-4B34-BC9D-256D52BD8B6C}"/>
                                            </p:graphicEl>
                                          </p:spTgt>
                                        </p:tgtEl>
                                        <p:attrNameLst>
                                          <p:attrName>ppt_x</p:attrName>
                                        </p:attrNameLst>
                                      </p:cBhvr>
                                      <p:tavLst>
                                        <p:tav tm="0">
                                          <p:val>
                                            <p:strVal val="#ppt_x"/>
                                          </p:val>
                                        </p:tav>
                                        <p:tav tm="100000">
                                          <p:val>
                                            <p:strVal val="#ppt_x"/>
                                          </p:val>
                                        </p:tav>
                                      </p:tavLst>
                                    </p:anim>
                                    <p:anim calcmode="lin" valueType="num">
                                      <p:cBhvr>
                                        <p:cTn id="29" dur="1000" fill="hold"/>
                                        <p:tgtEl>
                                          <p:spTgt spid="4">
                                            <p:graphicEl>
                                              <a:dgm id="{B822C424-DDBE-4B34-BC9D-256D52BD8B6C}"/>
                                            </p:graphic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graphicEl>
                                              <a:dgm id="{4C86D48B-E772-42C8-B3C3-0BD742496947}"/>
                                            </p:graphicEl>
                                          </p:spTgt>
                                        </p:tgtEl>
                                        <p:attrNameLst>
                                          <p:attrName>style.visibility</p:attrName>
                                        </p:attrNameLst>
                                      </p:cBhvr>
                                      <p:to>
                                        <p:strVal val="visible"/>
                                      </p:to>
                                    </p:set>
                                    <p:animEffect transition="in" filter="fade">
                                      <p:cBhvr>
                                        <p:cTn id="32" dur="1000"/>
                                        <p:tgtEl>
                                          <p:spTgt spid="4">
                                            <p:graphicEl>
                                              <a:dgm id="{4C86D48B-E772-42C8-B3C3-0BD742496947}"/>
                                            </p:graphicEl>
                                          </p:spTgt>
                                        </p:tgtEl>
                                      </p:cBhvr>
                                    </p:animEffect>
                                    <p:anim calcmode="lin" valueType="num">
                                      <p:cBhvr>
                                        <p:cTn id="33" dur="1000" fill="hold"/>
                                        <p:tgtEl>
                                          <p:spTgt spid="4">
                                            <p:graphicEl>
                                              <a:dgm id="{4C86D48B-E772-42C8-B3C3-0BD742496947}"/>
                                            </p:graphicEl>
                                          </p:spTgt>
                                        </p:tgtEl>
                                        <p:attrNameLst>
                                          <p:attrName>ppt_x</p:attrName>
                                        </p:attrNameLst>
                                      </p:cBhvr>
                                      <p:tavLst>
                                        <p:tav tm="0">
                                          <p:val>
                                            <p:strVal val="#ppt_x"/>
                                          </p:val>
                                        </p:tav>
                                        <p:tav tm="100000">
                                          <p:val>
                                            <p:strVal val="#ppt_x"/>
                                          </p:val>
                                        </p:tav>
                                      </p:tavLst>
                                    </p:anim>
                                    <p:anim calcmode="lin" valueType="num">
                                      <p:cBhvr>
                                        <p:cTn id="34" dur="1000" fill="hold"/>
                                        <p:tgtEl>
                                          <p:spTgt spid="4">
                                            <p:graphicEl>
                                              <a:dgm id="{4C86D48B-E772-42C8-B3C3-0BD742496947}"/>
                                            </p:graphic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
                                            <p:graphicEl>
                                              <a:dgm id="{C63E4A96-2649-43A8-B9D9-6B4E920AF33D}"/>
                                            </p:graphicEl>
                                          </p:spTgt>
                                        </p:tgtEl>
                                        <p:attrNameLst>
                                          <p:attrName>style.visibility</p:attrName>
                                        </p:attrNameLst>
                                      </p:cBhvr>
                                      <p:to>
                                        <p:strVal val="visible"/>
                                      </p:to>
                                    </p:set>
                                    <p:animEffect transition="in" filter="fade">
                                      <p:cBhvr>
                                        <p:cTn id="37" dur="1000"/>
                                        <p:tgtEl>
                                          <p:spTgt spid="4">
                                            <p:graphicEl>
                                              <a:dgm id="{C63E4A96-2649-43A8-B9D9-6B4E920AF33D}"/>
                                            </p:graphicEl>
                                          </p:spTgt>
                                        </p:tgtEl>
                                      </p:cBhvr>
                                    </p:animEffect>
                                    <p:anim calcmode="lin" valueType="num">
                                      <p:cBhvr>
                                        <p:cTn id="38" dur="1000" fill="hold"/>
                                        <p:tgtEl>
                                          <p:spTgt spid="4">
                                            <p:graphicEl>
                                              <a:dgm id="{C63E4A96-2649-43A8-B9D9-6B4E920AF33D}"/>
                                            </p:graphicEl>
                                          </p:spTgt>
                                        </p:tgtEl>
                                        <p:attrNameLst>
                                          <p:attrName>ppt_x</p:attrName>
                                        </p:attrNameLst>
                                      </p:cBhvr>
                                      <p:tavLst>
                                        <p:tav tm="0">
                                          <p:val>
                                            <p:strVal val="#ppt_x"/>
                                          </p:val>
                                        </p:tav>
                                        <p:tav tm="100000">
                                          <p:val>
                                            <p:strVal val="#ppt_x"/>
                                          </p:val>
                                        </p:tav>
                                      </p:tavLst>
                                    </p:anim>
                                    <p:anim calcmode="lin" valueType="num">
                                      <p:cBhvr>
                                        <p:cTn id="39" dur="1000" fill="hold"/>
                                        <p:tgtEl>
                                          <p:spTgt spid="4">
                                            <p:graphicEl>
                                              <a:dgm id="{C63E4A96-2649-43A8-B9D9-6B4E920AF33D}"/>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
                                            <p:graphicEl>
                                              <a:dgm id="{0207F488-C718-499B-ADC7-DFF27E3B3132}"/>
                                            </p:graphicEl>
                                          </p:spTgt>
                                        </p:tgtEl>
                                        <p:attrNameLst>
                                          <p:attrName>style.visibility</p:attrName>
                                        </p:attrNameLst>
                                      </p:cBhvr>
                                      <p:to>
                                        <p:strVal val="visible"/>
                                      </p:to>
                                    </p:set>
                                    <p:animEffect transition="in" filter="fade">
                                      <p:cBhvr>
                                        <p:cTn id="42" dur="1000"/>
                                        <p:tgtEl>
                                          <p:spTgt spid="4">
                                            <p:graphicEl>
                                              <a:dgm id="{0207F488-C718-499B-ADC7-DFF27E3B3132}"/>
                                            </p:graphicEl>
                                          </p:spTgt>
                                        </p:tgtEl>
                                      </p:cBhvr>
                                    </p:animEffect>
                                    <p:anim calcmode="lin" valueType="num">
                                      <p:cBhvr>
                                        <p:cTn id="43" dur="1000" fill="hold"/>
                                        <p:tgtEl>
                                          <p:spTgt spid="4">
                                            <p:graphicEl>
                                              <a:dgm id="{0207F488-C718-499B-ADC7-DFF27E3B3132}"/>
                                            </p:graphicEl>
                                          </p:spTgt>
                                        </p:tgtEl>
                                        <p:attrNameLst>
                                          <p:attrName>ppt_x</p:attrName>
                                        </p:attrNameLst>
                                      </p:cBhvr>
                                      <p:tavLst>
                                        <p:tav tm="0">
                                          <p:val>
                                            <p:strVal val="#ppt_x"/>
                                          </p:val>
                                        </p:tav>
                                        <p:tav tm="100000">
                                          <p:val>
                                            <p:strVal val="#ppt_x"/>
                                          </p:val>
                                        </p:tav>
                                      </p:tavLst>
                                    </p:anim>
                                    <p:anim calcmode="lin" valueType="num">
                                      <p:cBhvr>
                                        <p:cTn id="44" dur="1000" fill="hold"/>
                                        <p:tgtEl>
                                          <p:spTgt spid="4">
                                            <p:graphicEl>
                                              <a:dgm id="{0207F488-C718-499B-ADC7-DFF27E3B3132}"/>
                                            </p:graphic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graphicEl>
                                              <a:dgm id="{BC77402A-F2D2-4F3F-9CDA-D292B7F66B8D}"/>
                                            </p:graphicEl>
                                          </p:spTgt>
                                        </p:tgtEl>
                                        <p:attrNameLst>
                                          <p:attrName>style.visibility</p:attrName>
                                        </p:attrNameLst>
                                      </p:cBhvr>
                                      <p:to>
                                        <p:strVal val="visible"/>
                                      </p:to>
                                    </p:set>
                                    <p:animEffect transition="in" filter="fade">
                                      <p:cBhvr>
                                        <p:cTn id="49" dur="1000"/>
                                        <p:tgtEl>
                                          <p:spTgt spid="4">
                                            <p:graphicEl>
                                              <a:dgm id="{BC77402A-F2D2-4F3F-9CDA-D292B7F66B8D}"/>
                                            </p:graphicEl>
                                          </p:spTgt>
                                        </p:tgtEl>
                                      </p:cBhvr>
                                    </p:animEffect>
                                    <p:anim calcmode="lin" valueType="num">
                                      <p:cBhvr>
                                        <p:cTn id="50" dur="1000" fill="hold"/>
                                        <p:tgtEl>
                                          <p:spTgt spid="4">
                                            <p:graphicEl>
                                              <a:dgm id="{BC77402A-F2D2-4F3F-9CDA-D292B7F66B8D}"/>
                                            </p:graphicEl>
                                          </p:spTgt>
                                        </p:tgtEl>
                                        <p:attrNameLst>
                                          <p:attrName>ppt_x</p:attrName>
                                        </p:attrNameLst>
                                      </p:cBhvr>
                                      <p:tavLst>
                                        <p:tav tm="0">
                                          <p:val>
                                            <p:strVal val="#ppt_x"/>
                                          </p:val>
                                        </p:tav>
                                        <p:tav tm="100000">
                                          <p:val>
                                            <p:strVal val="#ppt_x"/>
                                          </p:val>
                                        </p:tav>
                                      </p:tavLst>
                                    </p:anim>
                                    <p:anim calcmode="lin" valueType="num">
                                      <p:cBhvr>
                                        <p:cTn id="51" dur="1000" fill="hold"/>
                                        <p:tgtEl>
                                          <p:spTgt spid="4">
                                            <p:graphicEl>
                                              <a:dgm id="{BC77402A-F2D2-4F3F-9CDA-D292B7F66B8D}"/>
                                            </p:graphic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
                                            <p:graphicEl>
                                              <a:dgm id="{6B6439E9-3EBE-4073-809D-6AB35BFEFF24}"/>
                                            </p:graphicEl>
                                          </p:spTgt>
                                        </p:tgtEl>
                                        <p:attrNameLst>
                                          <p:attrName>style.visibility</p:attrName>
                                        </p:attrNameLst>
                                      </p:cBhvr>
                                      <p:to>
                                        <p:strVal val="visible"/>
                                      </p:to>
                                    </p:set>
                                    <p:animEffect transition="in" filter="fade">
                                      <p:cBhvr>
                                        <p:cTn id="54" dur="1000"/>
                                        <p:tgtEl>
                                          <p:spTgt spid="4">
                                            <p:graphicEl>
                                              <a:dgm id="{6B6439E9-3EBE-4073-809D-6AB35BFEFF24}"/>
                                            </p:graphicEl>
                                          </p:spTgt>
                                        </p:tgtEl>
                                      </p:cBhvr>
                                    </p:animEffect>
                                    <p:anim calcmode="lin" valueType="num">
                                      <p:cBhvr>
                                        <p:cTn id="55" dur="1000" fill="hold"/>
                                        <p:tgtEl>
                                          <p:spTgt spid="4">
                                            <p:graphicEl>
                                              <a:dgm id="{6B6439E9-3EBE-4073-809D-6AB35BFEFF24}"/>
                                            </p:graphicEl>
                                          </p:spTgt>
                                        </p:tgtEl>
                                        <p:attrNameLst>
                                          <p:attrName>ppt_x</p:attrName>
                                        </p:attrNameLst>
                                      </p:cBhvr>
                                      <p:tavLst>
                                        <p:tav tm="0">
                                          <p:val>
                                            <p:strVal val="#ppt_x"/>
                                          </p:val>
                                        </p:tav>
                                        <p:tav tm="100000">
                                          <p:val>
                                            <p:strVal val="#ppt_x"/>
                                          </p:val>
                                        </p:tav>
                                      </p:tavLst>
                                    </p:anim>
                                    <p:anim calcmode="lin" valueType="num">
                                      <p:cBhvr>
                                        <p:cTn id="56" dur="1000" fill="hold"/>
                                        <p:tgtEl>
                                          <p:spTgt spid="4">
                                            <p:graphicEl>
                                              <a:dgm id="{6B6439E9-3EBE-4073-809D-6AB35BFEFF24}"/>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4">
                                            <p:graphicEl>
                                              <a:dgm id="{D9F63FC7-F7EB-4B7A-AFA8-CA5EB06561A8}"/>
                                            </p:graphicEl>
                                          </p:spTgt>
                                        </p:tgtEl>
                                        <p:attrNameLst>
                                          <p:attrName>style.visibility</p:attrName>
                                        </p:attrNameLst>
                                      </p:cBhvr>
                                      <p:to>
                                        <p:strVal val="visible"/>
                                      </p:to>
                                    </p:set>
                                    <p:animEffect transition="in" filter="fade">
                                      <p:cBhvr>
                                        <p:cTn id="59" dur="1000"/>
                                        <p:tgtEl>
                                          <p:spTgt spid="4">
                                            <p:graphicEl>
                                              <a:dgm id="{D9F63FC7-F7EB-4B7A-AFA8-CA5EB06561A8}"/>
                                            </p:graphicEl>
                                          </p:spTgt>
                                        </p:tgtEl>
                                      </p:cBhvr>
                                    </p:animEffect>
                                    <p:anim calcmode="lin" valueType="num">
                                      <p:cBhvr>
                                        <p:cTn id="60" dur="1000" fill="hold"/>
                                        <p:tgtEl>
                                          <p:spTgt spid="4">
                                            <p:graphicEl>
                                              <a:dgm id="{D9F63FC7-F7EB-4B7A-AFA8-CA5EB06561A8}"/>
                                            </p:graphicEl>
                                          </p:spTgt>
                                        </p:tgtEl>
                                        <p:attrNameLst>
                                          <p:attrName>ppt_x</p:attrName>
                                        </p:attrNameLst>
                                      </p:cBhvr>
                                      <p:tavLst>
                                        <p:tav tm="0">
                                          <p:val>
                                            <p:strVal val="#ppt_x"/>
                                          </p:val>
                                        </p:tav>
                                        <p:tav tm="100000">
                                          <p:val>
                                            <p:strVal val="#ppt_x"/>
                                          </p:val>
                                        </p:tav>
                                      </p:tavLst>
                                    </p:anim>
                                    <p:anim calcmode="lin" valueType="num">
                                      <p:cBhvr>
                                        <p:cTn id="61" dur="1000" fill="hold"/>
                                        <p:tgtEl>
                                          <p:spTgt spid="4">
                                            <p:graphicEl>
                                              <a:dgm id="{D9F63FC7-F7EB-4B7A-AFA8-CA5EB06561A8}"/>
                                            </p:graphicEl>
                                          </p:spTgt>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4">
                                            <p:graphicEl>
                                              <a:dgm id="{A6E2F49B-32FF-43D6-B56F-5E3923A3E6E3}"/>
                                            </p:graphicEl>
                                          </p:spTgt>
                                        </p:tgtEl>
                                        <p:attrNameLst>
                                          <p:attrName>style.visibility</p:attrName>
                                        </p:attrNameLst>
                                      </p:cBhvr>
                                      <p:to>
                                        <p:strVal val="visible"/>
                                      </p:to>
                                    </p:set>
                                    <p:animEffect transition="in" filter="fade">
                                      <p:cBhvr>
                                        <p:cTn id="64" dur="1000"/>
                                        <p:tgtEl>
                                          <p:spTgt spid="4">
                                            <p:graphicEl>
                                              <a:dgm id="{A6E2F49B-32FF-43D6-B56F-5E3923A3E6E3}"/>
                                            </p:graphicEl>
                                          </p:spTgt>
                                        </p:tgtEl>
                                      </p:cBhvr>
                                    </p:animEffect>
                                    <p:anim calcmode="lin" valueType="num">
                                      <p:cBhvr>
                                        <p:cTn id="65" dur="1000" fill="hold"/>
                                        <p:tgtEl>
                                          <p:spTgt spid="4">
                                            <p:graphicEl>
                                              <a:dgm id="{A6E2F49B-32FF-43D6-B56F-5E3923A3E6E3}"/>
                                            </p:graphicEl>
                                          </p:spTgt>
                                        </p:tgtEl>
                                        <p:attrNameLst>
                                          <p:attrName>ppt_x</p:attrName>
                                        </p:attrNameLst>
                                      </p:cBhvr>
                                      <p:tavLst>
                                        <p:tav tm="0">
                                          <p:val>
                                            <p:strVal val="#ppt_x"/>
                                          </p:val>
                                        </p:tav>
                                        <p:tav tm="100000">
                                          <p:val>
                                            <p:strVal val="#ppt_x"/>
                                          </p:val>
                                        </p:tav>
                                      </p:tavLst>
                                    </p:anim>
                                    <p:anim calcmode="lin" valueType="num">
                                      <p:cBhvr>
                                        <p:cTn id="66" dur="1000" fill="hold"/>
                                        <p:tgtEl>
                                          <p:spTgt spid="4">
                                            <p:graphicEl>
                                              <a:dgm id="{A6E2F49B-32FF-43D6-B56F-5E3923A3E6E3}"/>
                                            </p:graphicEl>
                                          </p:spTgt>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4">
                                            <p:graphicEl>
                                              <a:dgm id="{5446F2CF-5D97-43E7-86FA-D9AB45FE5232}"/>
                                            </p:graphicEl>
                                          </p:spTgt>
                                        </p:tgtEl>
                                        <p:attrNameLst>
                                          <p:attrName>style.visibility</p:attrName>
                                        </p:attrNameLst>
                                      </p:cBhvr>
                                      <p:to>
                                        <p:strVal val="visible"/>
                                      </p:to>
                                    </p:set>
                                    <p:animEffect transition="in" filter="fade">
                                      <p:cBhvr>
                                        <p:cTn id="69" dur="1000"/>
                                        <p:tgtEl>
                                          <p:spTgt spid="4">
                                            <p:graphicEl>
                                              <a:dgm id="{5446F2CF-5D97-43E7-86FA-D9AB45FE5232}"/>
                                            </p:graphicEl>
                                          </p:spTgt>
                                        </p:tgtEl>
                                      </p:cBhvr>
                                    </p:animEffect>
                                    <p:anim calcmode="lin" valueType="num">
                                      <p:cBhvr>
                                        <p:cTn id="70" dur="1000" fill="hold"/>
                                        <p:tgtEl>
                                          <p:spTgt spid="4">
                                            <p:graphicEl>
                                              <a:dgm id="{5446F2CF-5D97-43E7-86FA-D9AB45FE5232}"/>
                                            </p:graphicEl>
                                          </p:spTgt>
                                        </p:tgtEl>
                                        <p:attrNameLst>
                                          <p:attrName>ppt_x</p:attrName>
                                        </p:attrNameLst>
                                      </p:cBhvr>
                                      <p:tavLst>
                                        <p:tav tm="0">
                                          <p:val>
                                            <p:strVal val="#ppt_x"/>
                                          </p:val>
                                        </p:tav>
                                        <p:tav tm="100000">
                                          <p:val>
                                            <p:strVal val="#ppt_x"/>
                                          </p:val>
                                        </p:tav>
                                      </p:tavLst>
                                    </p:anim>
                                    <p:anim calcmode="lin" valueType="num">
                                      <p:cBhvr>
                                        <p:cTn id="71" dur="1000" fill="hold"/>
                                        <p:tgtEl>
                                          <p:spTgt spid="4">
                                            <p:graphicEl>
                                              <a:dgm id="{5446F2CF-5D97-43E7-86FA-D9AB45FE5232}"/>
                                            </p:graphicEl>
                                          </p:spTgt>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4">
                                            <p:graphicEl>
                                              <a:dgm id="{8CD7F738-60C7-42AC-AB25-00CB5E4AA832}"/>
                                            </p:graphicEl>
                                          </p:spTgt>
                                        </p:tgtEl>
                                        <p:attrNameLst>
                                          <p:attrName>style.visibility</p:attrName>
                                        </p:attrNameLst>
                                      </p:cBhvr>
                                      <p:to>
                                        <p:strVal val="visible"/>
                                      </p:to>
                                    </p:set>
                                    <p:animEffect transition="in" filter="fade">
                                      <p:cBhvr>
                                        <p:cTn id="74" dur="1000"/>
                                        <p:tgtEl>
                                          <p:spTgt spid="4">
                                            <p:graphicEl>
                                              <a:dgm id="{8CD7F738-60C7-42AC-AB25-00CB5E4AA832}"/>
                                            </p:graphicEl>
                                          </p:spTgt>
                                        </p:tgtEl>
                                      </p:cBhvr>
                                    </p:animEffect>
                                    <p:anim calcmode="lin" valueType="num">
                                      <p:cBhvr>
                                        <p:cTn id="75" dur="1000" fill="hold"/>
                                        <p:tgtEl>
                                          <p:spTgt spid="4">
                                            <p:graphicEl>
                                              <a:dgm id="{8CD7F738-60C7-42AC-AB25-00CB5E4AA832}"/>
                                            </p:graphicEl>
                                          </p:spTgt>
                                        </p:tgtEl>
                                        <p:attrNameLst>
                                          <p:attrName>ppt_x</p:attrName>
                                        </p:attrNameLst>
                                      </p:cBhvr>
                                      <p:tavLst>
                                        <p:tav tm="0">
                                          <p:val>
                                            <p:strVal val="#ppt_x"/>
                                          </p:val>
                                        </p:tav>
                                        <p:tav tm="100000">
                                          <p:val>
                                            <p:strVal val="#ppt_x"/>
                                          </p:val>
                                        </p:tav>
                                      </p:tavLst>
                                    </p:anim>
                                    <p:anim calcmode="lin" valueType="num">
                                      <p:cBhvr>
                                        <p:cTn id="76" dur="1000" fill="hold"/>
                                        <p:tgtEl>
                                          <p:spTgt spid="4">
                                            <p:graphicEl>
                                              <a:dgm id="{8CD7F738-60C7-42AC-AB25-00CB5E4AA832}"/>
                                            </p:graphic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4">
                                            <p:graphicEl>
                                              <a:dgm id="{C3F2F705-20DF-483C-A4C0-7A349D2B845B}"/>
                                            </p:graphicEl>
                                          </p:spTgt>
                                        </p:tgtEl>
                                        <p:attrNameLst>
                                          <p:attrName>style.visibility</p:attrName>
                                        </p:attrNameLst>
                                      </p:cBhvr>
                                      <p:to>
                                        <p:strVal val="visible"/>
                                      </p:to>
                                    </p:set>
                                    <p:animEffect transition="in" filter="fade">
                                      <p:cBhvr>
                                        <p:cTn id="79" dur="1000"/>
                                        <p:tgtEl>
                                          <p:spTgt spid="4">
                                            <p:graphicEl>
                                              <a:dgm id="{C3F2F705-20DF-483C-A4C0-7A349D2B845B}"/>
                                            </p:graphicEl>
                                          </p:spTgt>
                                        </p:tgtEl>
                                      </p:cBhvr>
                                    </p:animEffect>
                                    <p:anim calcmode="lin" valueType="num">
                                      <p:cBhvr>
                                        <p:cTn id="80" dur="1000" fill="hold"/>
                                        <p:tgtEl>
                                          <p:spTgt spid="4">
                                            <p:graphicEl>
                                              <a:dgm id="{C3F2F705-20DF-483C-A4C0-7A349D2B845B}"/>
                                            </p:graphicEl>
                                          </p:spTgt>
                                        </p:tgtEl>
                                        <p:attrNameLst>
                                          <p:attrName>ppt_x</p:attrName>
                                        </p:attrNameLst>
                                      </p:cBhvr>
                                      <p:tavLst>
                                        <p:tav tm="0">
                                          <p:val>
                                            <p:strVal val="#ppt_x"/>
                                          </p:val>
                                        </p:tav>
                                        <p:tav tm="100000">
                                          <p:val>
                                            <p:strVal val="#ppt_x"/>
                                          </p:val>
                                        </p:tav>
                                      </p:tavLst>
                                    </p:anim>
                                    <p:anim calcmode="lin" valueType="num">
                                      <p:cBhvr>
                                        <p:cTn id="81" dur="1000" fill="hold"/>
                                        <p:tgtEl>
                                          <p:spTgt spid="4">
                                            <p:graphicEl>
                                              <a:dgm id="{C3F2F705-20DF-483C-A4C0-7A349D2B845B}"/>
                                            </p:graphicEl>
                                          </p:spTgt>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4">
                                            <p:graphicEl>
                                              <a:dgm id="{C830B403-E409-4C67-9D6E-27824447A20D}"/>
                                            </p:graphicEl>
                                          </p:spTgt>
                                        </p:tgtEl>
                                        <p:attrNameLst>
                                          <p:attrName>style.visibility</p:attrName>
                                        </p:attrNameLst>
                                      </p:cBhvr>
                                      <p:to>
                                        <p:strVal val="visible"/>
                                      </p:to>
                                    </p:set>
                                    <p:animEffect transition="in" filter="fade">
                                      <p:cBhvr>
                                        <p:cTn id="84" dur="1000"/>
                                        <p:tgtEl>
                                          <p:spTgt spid="4">
                                            <p:graphicEl>
                                              <a:dgm id="{C830B403-E409-4C67-9D6E-27824447A20D}"/>
                                            </p:graphicEl>
                                          </p:spTgt>
                                        </p:tgtEl>
                                      </p:cBhvr>
                                    </p:animEffect>
                                    <p:anim calcmode="lin" valueType="num">
                                      <p:cBhvr>
                                        <p:cTn id="85" dur="1000" fill="hold"/>
                                        <p:tgtEl>
                                          <p:spTgt spid="4">
                                            <p:graphicEl>
                                              <a:dgm id="{C830B403-E409-4C67-9D6E-27824447A20D}"/>
                                            </p:graphicEl>
                                          </p:spTgt>
                                        </p:tgtEl>
                                        <p:attrNameLst>
                                          <p:attrName>ppt_x</p:attrName>
                                        </p:attrNameLst>
                                      </p:cBhvr>
                                      <p:tavLst>
                                        <p:tav tm="0">
                                          <p:val>
                                            <p:strVal val="#ppt_x"/>
                                          </p:val>
                                        </p:tav>
                                        <p:tav tm="100000">
                                          <p:val>
                                            <p:strVal val="#ppt_x"/>
                                          </p:val>
                                        </p:tav>
                                      </p:tavLst>
                                    </p:anim>
                                    <p:anim calcmode="lin" valueType="num">
                                      <p:cBhvr>
                                        <p:cTn id="86" dur="1000" fill="hold"/>
                                        <p:tgtEl>
                                          <p:spTgt spid="4">
                                            <p:graphicEl>
                                              <a:dgm id="{C830B403-E409-4C67-9D6E-27824447A20D}"/>
                                            </p:graphic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graphicEl>
                                              <a:dgm id="{E65D5B9B-E758-497D-9269-7E1A739B3127}"/>
                                            </p:graphicEl>
                                          </p:spTgt>
                                        </p:tgtEl>
                                        <p:attrNameLst>
                                          <p:attrName>style.visibility</p:attrName>
                                        </p:attrNameLst>
                                      </p:cBhvr>
                                      <p:to>
                                        <p:strVal val="visible"/>
                                      </p:to>
                                    </p:set>
                                    <p:animEffect transition="in" filter="fade">
                                      <p:cBhvr>
                                        <p:cTn id="91" dur="1000"/>
                                        <p:tgtEl>
                                          <p:spTgt spid="4">
                                            <p:graphicEl>
                                              <a:dgm id="{E65D5B9B-E758-497D-9269-7E1A739B3127}"/>
                                            </p:graphicEl>
                                          </p:spTgt>
                                        </p:tgtEl>
                                      </p:cBhvr>
                                    </p:animEffect>
                                    <p:anim calcmode="lin" valueType="num">
                                      <p:cBhvr>
                                        <p:cTn id="92" dur="1000" fill="hold"/>
                                        <p:tgtEl>
                                          <p:spTgt spid="4">
                                            <p:graphicEl>
                                              <a:dgm id="{E65D5B9B-E758-497D-9269-7E1A739B3127}"/>
                                            </p:graphicEl>
                                          </p:spTgt>
                                        </p:tgtEl>
                                        <p:attrNameLst>
                                          <p:attrName>ppt_x</p:attrName>
                                        </p:attrNameLst>
                                      </p:cBhvr>
                                      <p:tavLst>
                                        <p:tav tm="0">
                                          <p:val>
                                            <p:strVal val="#ppt_x"/>
                                          </p:val>
                                        </p:tav>
                                        <p:tav tm="100000">
                                          <p:val>
                                            <p:strVal val="#ppt_x"/>
                                          </p:val>
                                        </p:tav>
                                      </p:tavLst>
                                    </p:anim>
                                    <p:anim calcmode="lin" valueType="num">
                                      <p:cBhvr>
                                        <p:cTn id="93" dur="1000" fill="hold"/>
                                        <p:tgtEl>
                                          <p:spTgt spid="4">
                                            <p:graphicEl>
                                              <a:dgm id="{E65D5B9B-E758-497D-9269-7E1A739B3127}"/>
                                            </p:graphicEl>
                                          </p:spTgt>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4">
                                            <p:graphicEl>
                                              <a:dgm id="{141968ED-21A9-49EB-94CF-D4D928481995}"/>
                                            </p:graphicEl>
                                          </p:spTgt>
                                        </p:tgtEl>
                                        <p:attrNameLst>
                                          <p:attrName>style.visibility</p:attrName>
                                        </p:attrNameLst>
                                      </p:cBhvr>
                                      <p:to>
                                        <p:strVal val="visible"/>
                                      </p:to>
                                    </p:set>
                                    <p:animEffect transition="in" filter="fade">
                                      <p:cBhvr>
                                        <p:cTn id="96" dur="1000"/>
                                        <p:tgtEl>
                                          <p:spTgt spid="4">
                                            <p:graphicEl>
                                              <a:dgm id="{141968ED-21A9-49EB-94CF-D4D928481995}"/>
                                            </p:graphicEl>
                                          </p:spTgt>
                                        </p:tgtEl>
                                      </p:cBhvr>
                                    </p:animEffect>
                                    <p:anim calcmode="lin" valueType="num">
                                      <p:cBhvr>
                                        <p:cTn id="97" dur="1000" fill="hold"/>
                                        <p:tgtEl>
                                          <p:spTgt spid="4">
                                            <p:graphicEl>
                                              <a:dgm id="{141968ED-21A9-49EB-94CF-D4D928481995}"/>
                                            </p:graphicEl>
                                          </p:spTgt>
                                        </p:tgtEl>
                                        <p:attrNameLst>
                                          <p:attrName>ppt_x</p:attrName>
                                        </p:attrNameLst>
                                      </p:cBhvr>
                                      <p:tavLst>
                                        <p:tav tm="0">
                                          <p:val>
                                            <p:strVal val="#ppt_x"/>
                                          </p:val>
                                        </p:tav>
                                        <p:tav tm="100000">
                                          <p:val>
                                            <p:strVal val="#ppt_x"/>
                                          </p:val>
                                        </p:tav>
                                      </p:tavLst>
                                    </p:anim>
                                    <p:anim calcmode="lin" valueType="num">
                                      <p:cBhvr>
                                        <p:cTn id="98" dur="1000" fill="hold"/>
                                        <p:tgtEl>
                                          <p:spTgt spid="4">
                                            <p:graphicEl>
                                              <a:dgm id="{141968ED-21A9-49EB-94CF-D4D928481995}"/>
                                            </p:graphicEl>
                                          </p:spTgt>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4">
                                            <p:graphicEl>
                                              <a:dgm id="{1250207A-280D-4CA3-8AE3-B888299CACAF}"/>
                                            </p:graphicEl>
                                          </p:spTgt>
                                        </p:tgtEl>
                                        <p:attrNameLst>
                                          <p:attrName>style.visibility</p:attrName>
                                        </p:attrNameLst>
                                      </p:cBhvr>
                                      <p:to>
                                        <p:strVal val="visible"/>
                                      </p:to>
                                    </p:set>
                                    <p:animEffect transition="in" filter="fade">
                                      <p:cBhvr>
                                        <p:cTn id="101" dur="1000"/>
                                        <p:tgtEl>
                                          <p:spTgt spid="4">
                                            <p:graphicEl>
                                              <a:dgm id="{1250207A-280D-4CA3-8AE3-B888299CACAF}"/>
                                            </p:graphicEl>
                                          </p:spTgt>
                                        </p:tgtEl>
                                      </p:cBhvr>
                                    </p:animEffect>
                                    <p:anim calcmode="lin" valueType="num">
                                      <p:cBhvr>
                                        <p:cTn id="102" dur="1000" fill="hold"/>
                                        <p:tgtEl>
                                          <p:spTgt spid="4">
                                            <p:graphicEl>
                                              <a:dgm id="{1250207A-280D-4CA3-8AE3-B888299CACAF}"/>
                                            </p:graphicEl>
                                          </p:spTgt>
                                        </p:tgtEl>
                                        <p:attrNameLst>
                                          <p:attrName>ppt_x</p:attrName>
                                        </p:attrNameLst>
                                      </p:cBhvr>
                                      <p:tavLst>
                                        <p:tav tm="0">
                                          <p:val>
                                            <p:strVal val="#ppt_x"/>
                                          </p:val>
                                        </p:tav>
                                        <p:tav tm="100000">
                                          <p:val>
                                            <p:strVal val="#ppt_x"/>
                                          </p:val>
                                        </p:tav>
                                      </p:tavLst>
                                    </p:anim>
                                    <p:anim calcmode="lin" valueType="num">
                                      <p:cBhvr>
                                        <p:cTn id="103" dur="1000" fill="hold"/>
                                        <p:tgtEl>
                                          <p:spTgt spid="4">
                                            <p:graphicEl>
                                              <a:dgm id="{1250207A-280D-4CA3-8AE3-B888299CACAF}"/>
                                            </p:graphicEl>
                                          </p:spTgt>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4">
                                            <p:graphicEl>
                                              <a:dgm id="{D6375389-7A72-454E-BFB7-0C38A3C3ECDA}"/>
                                            </p:graphicEl>
                                          </p:spTgt>
                                        </p:tgtEl>
                                        <p:attrNameLst>
                                          <p:attrName>style.visibility</p:attrName>
                                        </p:attrNameLst>
                                      </p:cBhvr>
                                      <p:to>
                                        <p:strVal val="visible"/>
                                      </p:to>
                                    </p:set>
                                    <p:animEffect transition="in" filter="fade">
                                      <p:cBhvr>
                                        <p:cTn id="106" dur="1000"/>
                                        <p:tgtEl>
                                          <p:spTgt spid="4">
                                            <p:graphicEl>
                                              <a:dgm id="{D6375389-7A72-454E-BFB7-0C38A3C3ECDA}"/>
                                            </p:graphicEl>
                                          </p:spTgt>
                                        </p:tgtEl>
                                      </p:cBhvr>
                                    </p:animEffect>
                                    <p:anim calcmode="lin" valueType="num">
                                      <p:cBhvr>
                                        <p:cTn id="107" dur="1000" fill="hold"/>
                                        <p:tgtEl>
                                          <p:spTgt spid="4">
                                            <p:graphicEl>
                                              <a:dgm id="{D6375389-7A72-454E-BFB7-0C38A3C3ECDA}"/>
                                            </p:graphicEl>
                                          </p:spTgt>
                                        </p:tgtEl>
                                        <p:attrNameLst>
                                          <p:attrName>ppt_x</p:attrName>
                                        </p:attrNameLst>
                                      </p:cBhvr>
                                      <p:tavLst>
                                        <p:tav tm="0">
                                          <p:val>
                                            <p:strVal val="#ppt_x"/>
                                          </p:val>
                                        </p:tav>
                                        <p:tav tm="100000">
                                          <p:val>
                                            <p:strVal val="#ppt_x"/>
                                          </p:val>
                                        </p:tav>
                                      </p:tavLst>
                                    </p:anim>
                                    <p:anim calcmode="lin" valueType="num">
                                      <p:cBhvr>
                                        <p:cTn id="108" dur="1000" fill="hold"/>
                                        <p:tgtEl>
                                          <p:spTgt spid="4">
                                            <p:graphicEl>
                                              <a:dgm id="{D6375389-7A72-454E-BFB7-0C38A3C3ECDA}"/>
                                            </p:graphicEl>
                                          </p:spTgt>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4">
                                            <p:graphicEl>
                                              <a:dgm id="{2F54BF19-F8AD-465D-8CDE-7CFB3B4788D8}"/>
                                            </p:graphicEl>
                                          </p:spTgt>
                                        </p:tgtEl>
                                        <p:attrNameLst>
                                          <p:attrName>style.visibility</p:attrName>
                                        </p:attrNameLst>
                                      </p:cBhvr>
                                      <p:to>
                                        <p:strVal val="visible"/>
                                      </p:to>
                                    </p:set>
                                    <p:animEffect transition="in" filter="fade">
                                      <p:cBhvr>
                                        <p:cTn id="111" dur="1000"/>
                                        <p:tgtEl>
                                          <p:spTgt spid="4">
                                            <p:graphicEl>
                                              <a:dgm id="{2F54BF19-F8AD-465D-8CDE-7CFB3B4788D8}"/>
                                            </p:graphicEl>
                                          </p:spTgt>
                                        </p:tgtEl>
                                      </p:cBhvr>
                                    </p:animEffect>
                                    <p:anim calcmode="lin" valueType="num">
                                      <p:cBhvr>
                                        <p:cTn id="112" dur="1000" fill="hold"/>
                                        <p:tgtEl>
                                          <p:spTgt spid="4">
                                            <p:graphicEl>
                                              <a:dgm id="{2F54BF19-F8AD-465D-8CDE-7CFB3B4788D8}"/>
                                            </p:graphicEl>
                                          </p:spTgt>
                                        </p:tgtEl>
                                        <p:attrNameLst>
                                          <p:attrName>ppt_x</p:attrName>
                                        </p:attrNameLst>
                                      </p:cBhvr>
                                      <p:tavLst>
                                        <p:tav tm="0">
                                          <p:val>
                                            <p:strVal val="#ppt_x"/>
                                          </p:val>
                                        </p:tav>
                                        <p:tav tm="100000">
                                          <p:val>
                                            <p:strVal val="#ppt_x"/>
                                          </p:val>
                                        </p:tav>
                                      </p:tavLst>
                                    </p:anim>
                                    <p:anim calcmode="lin" valueType="num">
                                      <p:cBhvr>
                                        <p:cTn id="113" dur="1000" fill="hold"/>
                                        <p:tgtEl>
                                          <p:spTgt spid="4">
                                            <p:graphicEl>
                                              <a:dgm id="{2F54BF19-F8AD-465D-8CDE-7CFB3B4788D8}"/>
                                            </p:graphicEl>
                                          </p:spTgt>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4">
                                            <p:graphicEl>
                                              <a:dgm id="{E85E85E9-F2C5-49D3-BC34-E8DCA14E7742}"/>
                                            </p:graphicEl>
                                          </p:spTgt>
                                        </p:tgtEl>
                                        <p:attrNameLst>
                                          <p:attrName>style.visibility</p:attrName>
                                        </p:attrNameLst>
                                      </p:cBhvr>
                                      <p:to>
                                        <p:strVal val="visible"/>
                                      </p:to>
                                    </p:set>
                                    <p:animEffect transition="in" filter="fade">
                                      <p:cBhvr>
                                        <p:cTn id="116" dur="1000"/>
                                        <p:tgtEl>
                                          <p:spTgt spid="4">
                                            <p:graphicEl>
                                              <a:dgm id="{E85E85E9-F2C5-49D3-BC34-E8DCA14E7742}"/>
                                            </p:graphicEl>
                                          </p:spTgt>
                                        </p:tgtEl>
                                      </p:cBhvr>
                                    </p:animEffect>
                                    <p:anim calcmode="lin" valueType="num">
                                      <p:cBhvr>
                                        <p:cTn id="117" dur="1000" fill="hold"/>
                                        <p:tgtEl>
                                          <p:spTgt spid="4">
                                            <p:graphicEl>
                                              <a:dgm id="{E85E85E9-F2C5-49D3-BC34-E8DCA14E7742}"/>
                                            </p:graphicEl>
                                          </p:spTgt>
                                        </p:tgtEl>
                                        <p:attrNameLst>
                                          <p:attrName>ppt_x</p:attrName>
                                        </p:attrNameLst>
                                      </p:cBhvr>
                                      <p:tavLst>
                                        <p:tav tm="0">
                                          <p:val>
                                            <p:strVal val="#ppt_x"/>
                                          </p:val>
                                        </p:tav>
                                        <p:tav tm="100000">
                                          <p:val>
                                            <p:strVal val="#ppt_x"/>
                                          </p:val>
                                        </p:tav>
                                      </p:tavLst>
                                    </p:anim>
                                    <p:anim calcmode="lin" valueType="num">
                                      <p:cBhvr>
                                        <p:cTn id="118" dur="1000" fill="hold"/>
                                        <p:tgtEl>
                                          <p:spTgt spid="4">
                                            <p:graphicEl>
                                              <a:dgm id="{E85E85E9-F2C5-49D3-BC34-E8DCA14E7742}"/>
                                            </p:graphicEl>
                                          </p:spTgt>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4">
                                            <p:graphicEl>
                                              <a:dgm id="{6AD8F7AA-1F00-484F-B515-AD654087A6B4}"/>
                                            </p:graphicEl>
                                          </p:spTgt>
                                        </p:tgtEl>
                                        <p:attrNameLst>
                                          <p:attrName>style.visibility</p:attrName>
                                        </p:attrNameLst>
                                      </p:cBhvr>
                                      <p:to>
                                        <p:strVal val="visible"/>
                                      </p:to>
                                    </p:set>
                                    <p:animEffect transition="in" filter="fade">
                                      <p:cBhvr>
                                        <p:cTn id="121" dur="1000"/>
                                        <p:tgtEl>
                                          <p:spTgt spid="4">
                                            <p:graphicEl>
                                              <a:dgm id="{6AD8F7AA-1F00-484F-B515-AD654087A6B4}"/>
                                            </p:graphicEl>
                                          </p:spTgt>
                                        </p:tgtEl>
                                      </p:cBhvr>
                                    </p:animEffect>
                                    <p:anim calcmode="lin" valueType="num">
                                      <p:cBhvr>
                                        <p:cTn id="122" dur="1000" fill="hold"/>
                                        <p:tgtEl>
                                          <p:spTgt spid="4">
                                            <p:graphicEl>
                                              <a:dgm id="{6AD8F7AA-1F00-484F-B515-AD654087A6B4}"/>
                                            </p:graphicEl>
                                          </p:spTgt>
                                        </p:tgtEl>
                                        <p:attrNameLst>
                                          <p:attrName>ppt_x</p:attrName>
                                        </p:attrNameLst>
                                      </p:cBhvr>
                                      <p:tavLst>
                                        <p:tav tm="0">
                                          <p:val>
                                            <p:strVal val="#ppt_x"/>
                                          </p:val>
                                        </p:tav>
                                        <p:tav tm="100000">
                                          <p:val>
                                            <p:strVal val="#ppt_x"/>
                                          </p:val>
                                        </p:tav>
                                      </p:tavLst>
                                    </p:anim>
                                    <p:anim calcmode="lin" valueType="num">
                                      <p:cBhvr>
                                        <p:cTn id="123" dur="1000" fill="hold"/>
                                        <p:tgtEl>
                                          <p:spTgt spid="4">
                                            <p:graphicEl>
                                              <a:dgm id="{6AD8F7AA-1F00-484F-B515-AD654087A6B4}"/>
                                            </p:graphicEl>
                                          </p:spTgt>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4">
                                            <p:graphicEl>
                                              <a:dgm id="{2B480C44-D363-4098-AD9D-9FBE0FFED43D}"/>
                                            </p:graphicEl>
                                          </p:spTgt>
                                        </p:tgtEl>
                                        <p:attrNameLst>
                                          <p:attrName>style.visibility</p:attrName>
                                        </p:attrNameLst>
                                      </p:cBhvr>
                                      <p:to>
                                        <p:strVal val="visible"/>
                                      </p:to>
                                    </p:set>
                                    <p:animEffect transition="in" filter="fade">
                                      <p:cBhvr>
                                        <p:cTn id="126" dur="1000"/>
                                        <p:tgtEl>
                                          <p:spTgt spid="4">
                                            <p:graphicEl>
                                              <a:dgm id="{2B480C44-D363-4098-AD9D-9FBE0FFED43D}"/>
                                            </p:graphicEl>
                                          </p:spTgt>
                                        </p:tgtEl>
                                      </p:cBhvr>
                                    </p:animEffect>
                                    <p:anim calcmode="lin" valueType="num">
                                      <p:cBhvr>
                                        <p:cTn id="127" dur="1000" fill="hold"/>
                                        <p:tgtEl>
                                          <p:spTgt spid="4">
                                            <p:graphicEl>
                                              <a:dgm id="{2B480C44-D363-4098-AD9D-9FBE0FFED43D}"/>
                                            </p:graphicEl>
                                          </p:spTgt>
                                        </p:tgtEl>
                                        <p:attrNameLst>
                                          <p:attrName>ppt_x</p:attrName>
                                        </p:attrNameLst>
                                      </p:cBhvr>
                                      <p:tavLst>
                                        <p:tav tm="0">
                                          <p:val>
                                            <p:strVal val="#ppt_x"/>
                                          </p:val>
                                        </p:tav>
                                        <p:tav tm="100000">
                                          <p:val>
                                            <p:strVal val="#ppt_x"/>
                                          </p:val>
                                        </p:tav>
                                      </p:tavLst>
                                    </p:anim>
                                    <p:anim calcmode="lin" valueType="num">
                                      <p:cBhvr>
                                        <p:cTn id="128" dur="1000" fill="hold"/>
                                        <p:tgtEl>
                                          <p:spTgt spid="4">
                                            <p:graphicEl>
                                              <a:dgm id="{2B480C44-D363-4098-AD9D-9FBE0FFED43D}"/>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9733" y="2350044"/>
            <a:ext cx="7886700" cy="1325563"/>
          </a:xfrm>
        </p:spPr>
        <p:txBody>
          <a:bodyPr/>
          <a:lstStyle/>
          <a:p>
            <a:pPr algn="ctr"/>
            <a:r>
              <a:rPr lang="ru-RU" b="1" dirty="0" smtClean="0">
                <a:latin typeface="Times New Roman" panose="02020603050405020304" pitchFamily="18" charset="0"/>
                <a:cs typeface="Times New Roman" panose="02020603050405020304" pitchFamily="18" charset="0"/>
              </a:rPr>
              <a:t>Самопроверка </a:t>
            </a:r>
            <a:endParaRPr lang="ru-RU"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041842402"/>
              </p:ext>
            </p:extLst>
          </p:nvPr>
        </p:nvGraphicFramePr>
        <p:xfrm>
          <a:off x="795919" y="3554064"/>
          <a:ext cx="7886700" cy="3108960"/>
        </p:xfrm>
        <a:graphic>
          <a:graphicData uri="http://schemas.openxmlformats.org/drawingml/2006/table">
            <a:tbl>
              <a:tblPr firstRow="1" bandRow="1">
                <a:tableStyleId>{8A107856-5554-42FB-B03E-39F5DBC370BA}</a:tableStyleId>
              </a:tblPr>
              <a:tblGrid>
                <a:gridCol w="876300">
                  <a:extLst>
                    <a:ext uri="{9D8B030D-6E8A-4147-A177-3AD203B41FA5}">
                      <a16:colId xmlns:a16="http://schemas.microsoft.com/office/drawing/2014/main" val="2906753422"/>
                    </a:ext>
                  </a:extLst>
                </a:gridCol>
                <a:gridCol w="876300">
                  <a:extLst>
                    <a:ext uri="{9D8B030D-6E8A-4147-A177-3AD203B41FA5}">
                      <a16:colId xmlns:a16="http://schemas.microsoft.com/office/drawing/2014/main" val="2804420788"/>
                    </a:ext>
                  </a:extLst>
                </a:gridCol>
                <a:gridCol w="876300">
                  <a:extLst>
                    <a:ext uri="{9D8B030D-6E8A-4147-A177-3AD203B41FA5}">
                      <a16:colId xmlns:a16="http://schemas.microsoft.com/office/drawing/2014/main" val="192687191"/>
                    </a:ext>
                  </a:extLst>
                </a:gridCol>
                <a:gridCol w="876300">
                  <a:extLst>
                    <a:ext uri="{9D8B030D-6E8A-4147-A177-3AD203B41FA5}">
                      <a16:colId xmlns:a16="http://schemas.microsoft.com/office/drawing/2014/main" val="2272734735"/>
                    </a:ext>
                  </a:extLst>
                </a:gridCol>
                <a:gridCol w="876300">
                  <a:extLst>
                    <a:ext uri="{9D8B030D-6E8A-4147-A177-3AD203B41FA5}">
                      <a16:colId xmlns:a16="http://schemas.microsoft.com/office/drawing/2014/main" val="723327866"/>
                    </a:ext>
                  </a:extLst>
                </a:gridCol>
                <a:gridCol w="876300">
                  <a:extLst>
                    <a:ext uri="{9D8B030D-6E8A-4147-A177-3AD203B41FA5}">
                      <a16:colId xmlns:a16="http://schemas.microsoft.com/office/drawing/2014/main" val="3205394538"/>
                    </a:ext>
                  </a:extLst>
                </a:gridCol>
                <a:gridCol w="876300">
                  <a:extLst>
                    <a:ext uri="{9D8B030D-6E8A-4147-A177-3AD203B41FA5}">
                      <a16:colId xmlns:a16="http://schemas.microsoft.com/office/drawing/2014/main" val="1931433972"/>
                    </a:ext>
                  </a:extLst>
                </a:gridCol>
                <a:gridCol w="876300">
                  <a:extLst>
                    <a:ext uri="{9D8B030D-6E8A-4147-A177-3AD203B41FA5}">
                      <a16:colId xmlns:a16="http://schemas.microsoft.com/office/drawing/2014/main" val="3529674475"/>
                    </a:ext>
                  </a:extLst>
                </a:gridCol>
                <a:gridCol w="876300">
                  <a:extLst>
                    <a:ext uri="{9D8B030D-6E8A-4147-A177-3AD203B41FA5}">
                      <a16:colId xmlns:a16="http://schemas.microsoft.com/office/drawing/2014/main" val="1448016591"/>
                    </a:ext>
                  </a:extLst>
                </a:gridCol>
              </a:tblGrid>
              <a:tr h="370840">
                <a:tc>
                  <a:txBody>
                    <a:bodyPr/>
                    <a:lstStyle/>
                    <a:p>
                      <a:pPr algn="ctr"/>
                      <a:r>
                        <a:rPr lang="ru-RU" sz="4800" dirty="0" smtClean="0">
                          <a:latin typeface="Times New Roman" panose="02020603050405020304" pitchFamily="18" charset="0"/>
                          <a:cs typeface="Times New Roman" panose="02020603050405020304" pitchFamily="18" charset="0"/>
                        </a:rPr>
                        <a:t>1</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2</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3</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4</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5</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6</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7</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8</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ru-RU" sz="4800" dirty="0" smtClean="0">
                          <a:latin typeface="Times New Roman" panose="02020603050405020304" pitchFamily="18" charset="0"/>
                          <a:cs typeface="Times New Roman" panose="02020603050405020304" pitchFamily="18" charset="0"/>
                        </a:rPr>
                        <a:t>9</a:t>
                      </a:r>
                      <a:endParaRPr lang="ru-RU" sz="48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76308162"/>
                  </a:ext>
                </a:extLst>
              </a:tr>
              <a:tr h="370840">
                <a:tc>
                  <a:txBody>
                    <a:bodyPr/>
                    <a:lstStyle/>
                    <a:p>
                      <a:pPr algn="ctr"/>
                      <a:r>
                        <a:rPr lang="en-US" sz="4800" dirty="0" smtClean="0">
                          <a:latin typeface="Times New Roman" panose="02020603050405020304" pitchFamily="18" charset="0"/>
                          <a:cs typeface="Times New Roman" panose="02020603050405020304" pitchFamily="18" charset="0"/>
                        </a:rPr>
                        <a:t>c</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d</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b</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c</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c</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b</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b</a:t>
                      </a:r>
                    </a:p>
                    <a:p>
                      <a:pPr algn="ctr"/>
                      <a:r>
                        <a:rPr lang="en-US" sz="4800" dirty="0" smtClean="0">
                          <a:latin typeface="Times New Roman" panose="02020603050405020304" pitchFamily="18" charset="0"/>
                          <a:cs typeface="Times New Roman" panose="02020603050405020304" pitchFamily="18" charset="0"/>
                        </a:rPr>
                        <a:t>c d</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a</a:t>
                      </a:r>
                      <a:endParaRPr lang="ru-RU" sz="4800" b="1" dirty="0">
                        <a:latin typeface="Times New Roman" panose="02020603050405020304" pitchFamily="18" charset="0"/>
                        <a:cs typeface="Times New Roman" panose="02020603050405020304" pitchFamily="18" charset="0"/>
                      </a:endParaRPr>
                    </a:p>
                  </a:txBody>
                  <a:tcPr/>
                </a:tc>
                <a:tc>
                  <a:txBody>
                    <a:bodyPr/>
                    <a:lstStyle/>
                    <a:p>
                      <a:pPr algn="ctr"/>
                      <a:r>
                        <a:rPr lang="en-US" sz="4800" dirty="0" smtClean="0">
                          <a:latin typeface="Times New Roman" panose="02020603050405020304" pitchFamily="18" charset="0"/>
                          <a:cs typeface="Times New Roman" panose="02020603050405020304" pitchFamily="18" charset="0"/>
                        </a:rPr>
                        <a:t>a b</a:t>
                      </a:r>
                      <a:endParaRPr lang="ru-RU" sz="48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7269272"/>
                  </a:ext>
                </a:extLst>
              </a:tr>
            </a:tbl>
          </a:graphicData>
        </a:graphic>
      </p:graphicFrame>
      <p:sp>
        <p:nvSpPr>
          <p:cNvPr id="5" name="Заголовок 1"/>
          <p:cNvSpPr txBox="1">
            <a:spLocks/>
          </p:cNvSpPr>
          <p:nvPr/>
        </p:nvSpPr>
        <p:spPr>
          <a:xfrm>
            <a:off x="628650" y="36512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b="1" dirty="0" smtClean="0">
                <a:latin typeface="Times New Roman" panose="02020603050405020304" pitchFamily="18" charset="0"/>
                <a:cs typeface="Times New Roman" panose="02020603050405020304" pitchFamily="18" charset="0"/>
              </a:rPr>
              <a:t>Тестирование  </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183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Домашнее </a:t>
            </a:r>
            <a:r>
              <a:rPr lang="ru-RU" b="1" dirty="0" smtClean="0">
                <a:latin typeface="Times New Roman" panose="02020603050405020304" pitchFamily="18" charset="0"/>
                <a:cs typeface="Times New Roman" panose="02020603050405020304" pitchFamily="18" charset="0"/>
              </a:rPr>
              <a:t>задание </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742950" indent="-742950">
              <a:buFont typeface="+mj-lt"/>
              <a:buAutoNum type="arabicPeriod"/>
            </a:pPr>
            <a:r>
              <a:rPr lang="ru-RU" sz="3200" dirty="0" smtClean="0">
                <a:latin typeface="Times New Roman" panose="02020603050405020304" pitchFamily="18" charset="0"/>
                <a:cs typeface="Times New Roman" panose="02020603050405020304" pitchFamily="18" charset="0"/>
              </a:rPr>
              <a:t>п.5.5</a:t>
            </a:r>
            <a:r>
              <a:rPr lang="ru-RU" sz="3200" dirty="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пересказ</a:t>
            </a:r>
            <a:endParaRPr lang="en-US" sz="3200" dirty="0" smtClean="0">
              <a:latin typeface="Times New Roman" panose="02020603050405020304" pitchFamily="18" charset="0"/>
              <a:cs typeface="Times New Roman" panose="02020603050405020304" pitchFamily="18" charset="0"/>
            </a:endParaRPr>
          </a:p>
          <a:p>
            <a:pPr marL="742950" indent="-742950">
              <a:buFont typeface="+mj-lt"/>
              <a:buAutoNum type="arabicPeriod"/>
            </a:pPr>
            <a:r>
              <a:rPr lang="ru-RU" sz="3200" dirty="0" smtClean="0">
                <a:latin typeface="Times New Roman" panose="02020603050405020304" pitchFamily="18" charset="0"/>
                <a:cs typeface="Times New Roman" panose="02020603050405020304" pitchFamily="18" charset="0"/>
              </a:rPr>
              <a:t>подготовить </a:t>
            </a:r>
            <a:r>
              <a:rPr lang="ru-RU" sz="3200" dirty="0">
                <a:latin typeface="Times New Roman" panose="02020603050405020304" pitchFamily="18" charset="0"/>
                <a:cs typeface="Times New Roman" panose="02020603050405020304" pitchFamily="18" charset="0"/>
              </a:rPr>
              <a:t>сообщения о примерах воинской дисциплины в </a:t>
            </a:r>
            <a:r>
              <a:rPr lang="ru-RU" sz="3200" dirty="0">
                <a:latin typeface="Times New Roman" panose="02020603050405020304" pitchFamily="18" charset="0"/>
                <a:cs typeface="Times New Roman" panose="02020603050405020304" pitchFamily="18" charset="0"/>
                <a:hlinkClick r:id="rId2" action="ppaction://hlinkfile"/>
              </a:rPr>
              <a:t>бою</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996244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498" y="2205077"/>
            <a:ext cx="7886700" cy="1325563"/>
          </a:xfrm>
        </p:spPr>
        <p:txBody>
          <a:bodyPr/>
          <a:lstStyle/>
          <a:p>
            <a:pPr algn="ctr"/>
            <a:r>
              <a:rPr lang="ru-RU"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Спасибо за внимание</a:t>
            </a:r>
            <a:endPar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785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1743" y="905165"/>
            <a:ext cx="7886700" cy="4351338"/>
          </a:xfrm>
        </p:spPr>
        <p:txBody>
          <a:bodyPr>
            <a:normAutofit/>
          </a:bodyPr>
          <a:lstStyle/>
          <a:p>
            <a:endParaRPr lang="ru-RU" sz="3200" b="1" dirty="0">
              <a:latin typeface="Times New Roman" panose="02020603050405020304" pitchFamily="18" charset="0"/>
              <a:cs typeface="Times New Roman" panose="02020603050405020304" pitchFamily="18" charset="0"/>
            </a:endParaRPr>
          </a:p>
          <a:p>
            <a:endParaRPr lang="ru-RU" sz="3200" b="1" dirty="0">
              <a:latin typeface="Times New Roman" panose="02020603050405020304" pitchFamily="18" charset="0"/>
              <a:cs typeface="Times New Roman" panose="02020603050405020304" pitchFamily="18" charset="0"/>
            </a:endParaRPr>
          </a:p>
          <a:p>
            <a:endParaRPr lang="ru-RU" sz="3200" dirty="0"/>
          </a:p>
        </p:txBody>
      </p:sp>
      <p:graphicFrame>
        <p:nvGraphicFramePr>
          <p:cNvPr id="2" name="Схема 1"/>
          <p:cNvGraphicFramePr/>
          <p:nvPr>
            <p:extLst>
              <p:ext uri="{D42A27DB-BD31-4B8C-83A1-F6EECF244321}">
                <p14:modId xmlns:p14="http://schemas.microsoft.com/office/powerpoint/2010/main" val="228131177"/>
              </p:ext>
            </p:extLst>
          </p:nvPr>
        </p:nvGraphicFramePr>
        <p:xfrm>
          <a:off x="338254" y="512956"/>
          <a:ext cx="8333678" cy="6676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495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graphicEl>
                                              <a:dgm id="{B12D0F98-FB21-439A-BF6D-03A656CF1EF6}"/>
                                            </p:graphicEl>
                                          </p:spTgt>
                                        </p:tgtEl>
                                        <p:attrNameLst>
                                          <p:attrName>style.visibility</p:attrName>
                                        </p:attrNameLst>
                                      </p:cBhvr>
                                      <p:to>
                                        <p:strVal val="visible"/>
                                      </p:to>
                                    </p:set>
                                    <p:animEffect transition="in" filter="fade">
                                      <p:cBhvr>
                                        <p:cTn id="7" dur="1000"/>
                                        <p:tgtEl>
                                          <p:spTgt spid="2">
                                            <p:graphicEl>
                                              <a:dgm id="{B12D0F98-FB21-439A-BF6D-03A656CF1EF6}"/>
                                            </p:graphicEl>
                                          </p:spTgt>
                                        </p:tgtEl>
                                      </p:cBhvr>
                                    </p:animEffect>
                                    <p:anim calcmode="lin" valueType="num">
                                      <p:cBhvr>
                                        <p:cTn id="8" dur="1000" fill="hold"/>
                                        <p:tgtEl>
                                          <p:spTgt spid="2">
                                            <p:graphicEl>
                                              <a:dgm id="{B12D0F98-FB21-439A-BF6D-03A656CF1EF6}"/>
                                            </p:graphicEl>
                                          </p:spTgt>
                                        </p:tgtEl>
                                        <p:attrNameLst>
                                          <p:attrName>ppt_x</p:attrName>
                                        </p:attrNameLst>
                                      </p:cBhvr>
                                      <p:tavLst>
                                        <p:tav tm="0">
                                          <p:val>
                                            <p:strVal val="#ppt_x"/>
                                          </p:val>
                                        </p:tav>
                                        <p:tav tm="100000">
                                          <p:val>
                                            <p:strVal val="#ppt_x"/>
                                          </p:val>
                                        </p:tav>
                                      </p:tavLst>
                                    </p:anim>
                                    <p:anim calcmode="lin" valueType="num">
                                      <p:cBhvr>
                                        <p:cTn id="9" dur="1000" fill="hold"/>
                                        <p:tgtEl>
                                          <p:spTgt spid="2">
                                            <p:graphicEl>
                                              <a:dgm id="{B12D0F98-FB21-439A-BF6D-03A656CF1EF6}"/>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graphicEl>
                                              <a:dgm id="{946487FB-82EF-48C4-8DC2-2BD8EBE321E3}"/>
                                            </p:graphicEl>
                                          </p:spTgt>
                                        </p:tgtEl>
                                        <p:attrNameLst>
                                          <p:attrName>style.visibility</p:attrName>
                                        </p:attrNameLst>
                                      </p:cBhvr>
                                      <p:to>
                                        <p:strVal val="visible"/>
                                      </p:to>
                                    </p:set>
                                    <p:animEffect transition="in" filter="fade">
                                      <p:cBhvr>
                                        <p:cTn id="14" dur="1000"/>
                                        <p:tgtEl>
                                          <p:spTgt spid="2">
                                            <p:graphicEl>
                                              <a:dgm id="{946487FB-82EF-48C4-8DC2-2BD8EBE321E3}"/>
                                            </p:graphicEl>
                                          </p:spTgt>
                                        </p:tgtEl>
                                      </p:cBhvr>
                                    </p:animEffect>
                                    <p:anim calcmode="lin" valueType="num">
                                      <p:cBhvr>
                                        <p:cTn id="15" dur="1000" fill="hold"/>
                                        <p:tgtEl>
                                          <p:spTgt spid="2">
                                            <p:graphicEl>
                                              <a:dgm id="{946487FB-82EF-48C4-8DC2-2BD8EBE321E3}"/>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946487FB-82EF-48C4-8DC2-2BD8EBE321E3}"/>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graphicEl>
                                              <a:dgm id="{B241C9E7-02B1-49F9-854D-C81A47BCCD25}"/>
                                            </p:graphicEl>
                                          </p:spTgt>
                                        </p:tgtEl>
                                        <p:attrNameLst>
                                          <p:attrName>style.visibility</p:attrName>
                                        </p:attrNameLst>
                                      </p:cBhvr>
                                      <p:to>
                                        <p:strVal val="visible"/>
                                      </p:to>
                                    </p:set>
                                    <p:animEffect transition="in" filter="fade">
                                      <p:cBhvr>
                                        <p:cTn id="21" dur="1000"/>
                                        <p:tgtEl>
                                          <p:spTgt spid="2">
                                            <p:graphicEl>
                                              <a:dgm id="{B241C9E7-02B1-49F9-854D-C81A47BCCD25}"/>
                                            </p:graphicEl>
                                          </p:spTgt>
                                        </p:tgtEl>
                                      </p:cBhvr>
                                    </p:animEffect>
                                    <p:anim calcmode="lin" valueType="num">
                                      <p:cBhvr>
                                        <p:cTn id="22" dur="1000" fill="hold"/>
                                        <p:tgtEl>
                                          <p:spTgt spid="2">
                                            <p:graphicEl>
                                              <a:dgm id="{B241C9E7-02B1-49F9-854D-C81A47BCCD25}"/>
                                            </p:graphicEl>
                                          </p:spTgt>
                                        </p:tgtEl>
                                        <p:attrNameLst>
                                          <p:attrName>ppt_x</p:attrName>
                                        </p:attrNameLst>
                                      </p:cBhvr>
                                      <p:tavLst>
                                        <p:tav tm="0">
                                          <p:val>
                                            <p:strVal val="#ppt_x"/>
                                          </p:val>
                                        </p:tav>
                                        <p:tav tm="100000">
                                          <p:val>
                                            <p:strVal val="#ppt_x"/>
                                          </p:val>
                                        </p:tav>
                                      </p:tavLst>
                                    </p:anim>
                                    <p:anim calcmode="lin" valueType="num">
                                      <p:cBhvr>
                                        <p:cTn id="23" dur="1000" fill="hold"/>
                                        <p:tgtEl>
                                          <p:spTgt spid="2">
                                            <p:graphicEl>
                                              <a:dgm id="{B241C9E7-02B1-49F9-854D-C81A47BCCD2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8034" y="365126"/>
            <a:ext cx="8247932" cy="6173142"/>
          </a:xfrm>
        </p:spPr>
      </p:pic>
    </p:spTree>
    <p:extLst>
      <p:ext uri="{BB962C8B-B14F-4D97-AF65-F5344CB8AC3E}">
        <p14:creationId xmlns:p14="http://schemas.microsoft.com/office/powerpoint/2010/main" val="4088877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Военная дисциплина – разновидность государственной дисциплины, имеющая свою специфику и особенности, связанные, прежде всего, с основным предназначением ВС страны вообще и задачами каждого военнослужащего в частности. Становление военнослужащего начинается с приобретения им способности беспрекословного подчинения требованиям воинской службы. Стать дисциплинированным – значит научить себя подчиняться требованиям законов, различных правил, инструкций и общепринятых норм поведения, распоряжениям начальников и старших. "/>
          <p:cNvPicPr/>
          <p:nvPr/>
        </p:nvPicPr>
        <p:blipFill>
          <a:blip r:embed="rId2">
            <a:extLst>
              <a:ext uri="{28A0092B-C50C-407E-A947-70E740481C1C}">
                <a14:useLocalDpi xmlns:a14="http://schemas.microsoft.com/office/drawing/2010/main" val="0"/>
              </a:ext>
            </a:extLst>
          </a:blip>
          <a:srcRect/>
          <a:stretch>
            <a:fillRect/>
          </a:stretch>
        </p:blipFill>
        <p:spPr bwMode="auto">
          <a:xfrm>
            <a:off x="419565" y="365126"/>
            <a:ext cx="8095785" cy="5455859"/>
          </a:xfrm>
          <a:prstGeom prst="rect">
            <a:avLst/>
          </a:prstGeom>
          <a:noFill/>
          <a:ln>
            <a:noFill/>
          </a:ln>
        </p:spPr>
      </p:pic>
    </p:spTree>
    <p:extLst>
      <p:ext uri="{BB962C8B-B14F-4D97-AF65-F5344CB8AC3E}">
        <p14:creationId xmlns:p14="http://schemas.microsoft.com/office/powerpoint/2010/main" val="1336441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А.В. Суворов в своей знаменитой «Науке побеждать» приводит основные слагаемые победы в такой последовательности: первое – субординация (подчинение) – альфа и омега всего воинского единства; затем экзерциция (упражнение, развитие, закалка); далее дисциплина, слагающаяся из элементов подчинения и совместного обучения. Дисциплина дает победу. Победа рождает славу. "/>
          <p:cNvPicPr/>
          <p:nvPr/>
        </p:nvPicPr>
        <p:blipFill>
          <a:blip r:embed="rId2">
            <a:extLst>
              <a:ext uri="{28A0092B-C50C-407E-A947-70E740481C1C}">
                <a14:useLocalDpi xmlns:a14="http://schemas.microsoft.com/office/drawing/2010/main" val="0"/>
              </a:ext>
            </a:extLst>
          </a:blip>
          <a:srcRect/>
          <a:stretch>
            <a:fillRect/>
          </a:stretch>
        </p:blipFill>
        <p:spPr bwMode="auto">
          <a:xfrm>
            <a:off x="751313" y="365126"/>
            <a:ext cx="7876749" cy="6024570"/>
          </a:xfrm>
          <a:prstGeom prst="rect">
            <a:avLst/>
          </a:prstGeom>
          <a:noFill/>
          <a:ln>
            <a:noFill/>
          </a:ln>
        </p:spPr>
      </p:pic>
    </p:spTree>
    <p:extLst>
      <p:ext uri="{BB962C8B-B14F-4D97-AF65-F5344CB8AC3E}">
        <p14:creationId xmlns:p14="http://schemas.microsoft.com/office/powerpoint/2010/main" val="25650207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ОСОБЕННОСТИ ВОИНСКОЙ ДИСЦИПЛИНЫ Беспрекословное выполнение приказа командира, вера в него – залог победы. Душой воинской дисциплины является повиновение , т. е. сознательное подчинение командирам, точное выполнение их приказов, распоряжений, команд. Обсуждение приказа недопустимо , а неповиновение приказу или его неисполнение является воинским преступлением. Исполнительность, т. е. беспрекословное повиновение, является важнейшим требованием воинской дисциплины особенно в боевых условиях. "/>
          <p:cNvPicPr/>
          <p:nvPr/>
        </p:nvPicPr>
        <p:blipFill rotWithShape="1">
          <a:blip r:embed="rId2">
            <a:extLst>
              <a:ext uri="{28A0092B-C50C-407E-A947-70E740481C1C}">
                <a14:useLocalDpi xmlns:a14="http://schemas.microsoft.com/office/drawing/2010/main" val="0"/>
              </a:ext>
            </a:extLst>
          </a:blip>
          <a:srcRect l="6341" t="1864" r="9024" b="1696"/>
          <a:stretch/>
        </p:blipFill>
        <p:spPr bwMode="auto">
          <a:xfrm>
            <a:off x="702526" y="317346"/>
            <a:ext cx="7738948" cy="6345044"/>
          </a:xfrm>
          <a:prstGeom prst="rect">
            <a:avLst/>
          </a:prstGeom>
          <a:noFill/>
          <a:ln>
            <a:noFill/>
          </a:ln>
        </p:spPr>
      </p:pic>
    </p:spTree>
    <p:extLst>
      <p:ext uri="{BB962C8B-B14F-4D97-AF65-F5344CB8AC3E}">
        <p14:creationId xmlns:p14="http://schemas.microsoft.com/office/powerpoint/2010/main" val="3921081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descr="Исторический пример.  Генерал М.Д. Скобелев (1843–1882) в русско-турецкой войне 1877–1878 гг. успешно командовал отрядом под Плевной, затем дивизией в сражении при Шипке-Шейново. В разгар сражения с турками Скобелев обратился к батальону, который он посылал в атаку: «Братцы, я посылаю вас на смерть. Видите позицию? Взять ее нельзя. Да я брать ее и не думаю. Но нужно, чтобы турки перебросили туда все свои силы, а я тем временем ударю им в центр. Вы дадите России победу. Смерть ваша будет честной, славной смертью!» Бодрым, могучим «Ура!» ответил батальон, посылаемый на смерть, и бросился в атаку. "/>
          <p:cNvPicPr/>
          <p:nvPr/>
        </p:nvPicPr>
        <p:blipFill rotWithShape="1">
          <a:blip r:embed="rId2">
            <a:extLst>
              <a:ext uri="{28A0092B-C50C-407E-A947-70E740481C1C}">
                <a14:useLocalDpi xmlns:a14="http://schemas.microsoft.com/office/drawing/2010/main" val="0"/>
              </a:ext>
            </a:extLst>
          </a:blip>
          <a:srcRect l="5487" t="12033" r="30976" b="9594"/>
          <a:stretch/>
        </p:blipFill>
        <p:spPr bwMode="auto">
          <a:xfrm>
            <a:off x="628650" y="576999"/>
            <a:ext cx="5809785" cy="5374888"/>
          </a:xfrm>
          <a:prstGeom prst="rect">
            <a:avLst/>
          </a:prstGeom>
          <a:noFill/>
          <a:ln>
            <a:noFill/>
          </a:ln>
        </p:spPr>
      </p:pic>
      <p:pic>
        <p:nvPicPr>
          <p:cNvPr id="5" name="Объект 4" descr="Исторический пример.  Генерал М.Д. Скобелев (1843–1882) в русско-турецкой войне 1877–1878 гг. успешно командовал отрядом под Плевной, затем дивизией в сражении при Шипке-Шейново. В разгар сражения с турками Скобелев обратился к батальону, который он посылал в атаку: «Братцы, я посылаю вас на смерть. Видите позицию? Взять ее нельзя. Да я брать ее и не думаю. Но нужно, чтобы турки перебросили туда все свои силы, а я тем временем ударю им в центр. Вы дадите России победу. Смерть ваша будет честной, славной смертью!» Бодрым, могучим «Ура!» ответил батальон, посылаемый на смерть, и бросился в атаку. "/>
          <p:cNvPicPr>
            <a:picLocks noGrp="1"/>
          </p:cNvPicPr>
          <p:nvPr>
            <p:ph idx="1"/>
          </p:nvPr>
        </p:nvPicPr>
        <p:blipFill rotWithShape="1">
          <a:blip r:embed="rId2">
            <a:extLst>
              <a:ext uri="{28A0092B-C50C-407E-A947-70E740481C1C}">
                <a14:useLocalDpi xmlns:a14="http://schemas.microsoft.com/office/drawing/2010/main" val="0"/>
              </a:ext>
            </a:extLst>
          </a:blip>
          <a:srcRect l="73641" t="42358" r="4063" b="17920"/>
          <a:stretch/>
        </p:blipFill>
        <p:spPr bwMode="auto">
          <a:xfrm>
            <a:off x="6601522" y="1957602"/>
            <a:ext cx="2096429" cy="2613681"/>
          </a:xfrm>
          <a:prstGeom prst="rect">
            <a:avLst/>
          </a:prstGeom>
          <a:noFill/>
          <a:ln>
            <a:noFill/>
          </a:ln>
        </p:spPr>
      </p:pic>
    </p:spTree>
    <p:extLst>
      <p:ext uri="{BB962C8B-B14F-4D97-AF65-F5344CB8AC3E}">
        <p14:creationId xmlns:p14="http://schemas.microsoft.com/office/powerpoint/2010/main" val="2699998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1346123"/>
            <a:ext cx="7886700" cy="4351338"/>
          </a:xfrm>
          <a:solidFill>
            <a:schemeClr val="bg1"/>
          </a:solidFill>
        </p:spPr>
        <p:txBody>
          <a:bodyPr/>
          <a:lstStyle/>
          <a:p>
            <a:pPr marL="0" indent="0" algn="just">
              <a:buNone/>
            </a:pPr>
            <a:r>
              <a:rPr lang="ru-RU" b="1" dirty="0">
                <a:solidFill>
                  <a:srgbClr val="FF0000"/>
                </a:solidFill>
                <a:latin typeface="Times New Roman" panose="02020603050405020304" pitchFamily="18" charset="0"/>
                <a:cs typeface="Times New Roman" panose="02020603050405020304" pitchFamily="18" charset="0"/>
              </a:rPr>
              <a:t>Воинская дисциплина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есть строгое и точное соблюдение всеми военнослужащими порядка и правил, установленных законами, воинскими уставами и приказами командиров (начальников).(ст.1)</a:t>
            </a:r>
            <a:endParaRPr lang="ru-RU" dirty="0">
              <a:latin typeface="Times New Roman" panose="02020603050405020304" pitchFamily="18" charset="0"/>
              <a:cs typeface="Times New Roman" panose="02020603050405020304" pitchFamily="18" charset="0"/>
            </a:endParaRPr>
          </a:p>
          <a:p>
            <a:pPr marL="0" indent="0" algn="just">
              <a:buNone/>
            </a:pPr>
            <a:r>
              <a:rPr lang="ru-RU" b="1" dirty="0">
                <a:solidFill>
                  <a:srgbClr val="FF0000"/>
                </a:solidFill>
                <a:latin typeface="Times New Roman" panose="02020603050405020304" pitchFamily="18" charset="0"/>
                <a:cs typeface="Times New Roman" panose="02020603050405020304" pitchFamily="18" charset="0"/>
              </a:rPr>
              <a:t>Воинская дисциплина основывается</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на осознании каждым военнослужащим воинского долга и личной ответственности за защиту своего отечества, на его беззаветной преданности своему народу. (ст.2)</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891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Основным методом воспитания у военнослужащих высокой дисциплинированности является убеждение.  Однако убеждение не исключает применения мер принуждения к тем, кто недобросовестно относится к выполнению своего воинского долга. Обсуждение приказа недопустимо , а неповиновение или другое неисполнение приказа является воинским преступлением . "/>
          <p:cNvPicPr/>
          <p:nvPr/>
        </p:nvPicPr>
        <p:blipFill rotWithShape="1">
          <a:blip r:embed="rId2">
            <a:extLst>
              <a:ext uri="{28A0092B-C50C-407E-A947-70E740481C1C}">
                <a14:useLocalDpi xmlns:a14="http://schemas.microsoft.com/office/drawing/2010/main" val="0"/>
              </a:ext>
            </a:extLst>
          </a:blip>
          <a:srcRect l="3536" t="2815" r="5244" b="11092"/>
          <a:stretch/>
        </p:blipFill>
        <p:spPr bwMode="auto">
          <a:xfrm>
            <a:off x="401443" y="546410"/>
            <a:ext cx="8341114" cy="5798634"/>
          </a:xfrm>
          <a:prstGeom prst="rect">
            <a:avLst/>
          </a:prstGeom>
          <a:noFill/>
          <a:ln>
            <a:noFill/>
          </a:ln>
        </p:spPr>
      </p:pic>
    </p:spTree>
    <p:extLst>
      <p:ext uri="{BB962C8B-B14F-4D97-AF65-F5344CB8AC3E}">
        <p14:creationId xmlns:p14="http://schemas.microsoft.com/office/powerpoint/2010/main" val="29868973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TotalTime>
  <Words>259</Words>
  <Application>Microsoft Office PowerPoint</Application>
  <PresentationFormat>Экран (4:3)</PresentationFormat>
  <Paragraphs>43</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Воинская дисциплина.  Ее суть и значение.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Ситуационные задачи</vt:lpstr>
      <vt:lpstr>Самопроверка </vt:lpstr>
      <vt:lpstr>Домашнее задание </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Воинская дисциплина.  Ее суть и значение.</dc:title>
  <dc:creator>User</dc:creator>
  <cp:lastModifiedBy>User</cp:lastModifiedBy>
  <cp:revision>8</cp:revision>
  <dcterms:created xsi:type="dcterms:W3CDTF">2018-02-13T21:46:23Z</dcterms:created>
  <dcterms:modified xsi:type="dcterms:W3CDTF">2018-02-15T05:56:10Z</dcterms:modified>
</cp:coreProperties>
</file>