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0" r:id="rId3"/>
    <p:sldId id="261" r:id="rId4"/>
    <p:sldId id="262" r:id="rId5"/>
    <p:sldId id="265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8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10" Type="http://schemas.openxmlformats.org/officeDocument/2006/relationships/image" Target="../media/image13.jpg"/><Relationship Id="rId4" Type="http://schemas.openxmlformats.org/officeDocument/2006/relationships/image" Target="../media/image7.jpg"/><Relationship Id="rId9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799" y="514283"/>
            <a:ext cx="2012977" cy="2482670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065" y="501071"/>
            <a:ext cx="3079854" cy="1199738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373" y="1819661"/>
            <a:ext cx="3079854" cy="1287396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6824" y="490700"/>
            <a:ext cx="2088231" cy="2479451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120705"/>
            <a:ext cx="2634092" cy="1566219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4837478"/>
            <a:ext cx="2622783" cy="1521718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825" y="3207629"/>
            <a:ext cx="3148736" cy="1704975"/>
          </a:xfrm>
          <a:prstGeom prst="rect">
            <a:avLst/>
          </a:prstGeom>
          <a:ln>
            <a:solidFill>
              <a:srgbClr val="7030A0"/>
            </a:solidFill>
          </a:ln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67"/>
          <a:stretch/>
        </p:blipFill>
        <p:spPr>
          <a:xfrm>
            <a:off x="2570335" y="5013176"/>
            <a:ext cx="3217540" cy="1439292"/>
          </a:xfrm>
          <a:prstGeom prst="rect">
            <a:avLst/>
          </a:prstGeom>
          <a:ln>
            <a:solidFill>
              <a:srgbClr val="7030A0"/>
            </a:solidFill>
          </a:ln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799" y="3446828"/>
            <a:ext cx="1868961" cy="2781300"/>
          </a:xfrm>
          <a:prstGeom prst="rect">
            <a:avLst/>
          </a:prstGeom>
          <a:ln>
            <a:solidFill>
              <a:schemeClr val="accent4"/>
            </a:solidFill>
          </a:ln>
        </p:spPr>
      </p:pic>
    </p:spTree>
    <p:extLst>
      <p:ext uri="{BB962C8B-B14F-4D97-AF65-F5344CB8AC3E}">
        <p14:creationId xmlns:p14="http://schemas.microsoft.com/office/powerpoint/2010/main" val="309102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908720"/>
            <a:ext cx="6912768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Сочинение-рассуждение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619672" y="2996952"/>
            <a:ext cx="65527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ЗАЩИТНИК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 txBox="1">
            <a:spLocks/>
          </p:cNvSpPr>
          <p:nvPr/>
        </p:nvSpPr>
        <p:spPr>
          <a:xfrm>
            <a:off x="1619672" y="2996952"/>
            <a:ext cx="65527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понимаете значение слова ЗАЩИТНИК?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86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4" grpId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1819" y="3611390"/>
            <a:ext cx="2880320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ЗАЩИТНИК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548680"/>
            <a:ext cx="1728192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Тезис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23827" y="558988"/>
            <a:ext cx="2808312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Аргументы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00192" y="558988"/>
            <a:ext cx="2376263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Вывод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3174" y="1732222"/>
            <a:ext cx="2205595" cy="13159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Кого мы называем защитником?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9551" y="3223581"/>
            <a:ext cx="2232247" cy="9269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Синонимы, антонимы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66362" y="4379306"/>
            <a:ext cx="2178623" cy="18119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Какими качествами должен обладать защитник?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23827" y="2026941"/>
            <a:ext cx="2808312" cy="15121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 первый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23827" y="4707524"/>
            <a:ext cx="2808312" cy="15121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00191" y="1732222"/>
            <a:ext cx="2376264" cy="1224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может стать защитником?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88615" y="4885748"/>
            <a:ext cx="2376264" cy="12422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относитесь к защитникам?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300192" y="3292947"/>
            <a:ext cx="2376263" cy="1125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Нужны ли защитники?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593175" y="1503148"/>
            <a:ext cx="80832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3913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94580" y="398849"/>
            <a:ext cx="2628292" cy="10038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конструкции</a:t>
            </a:r>
          </a:p>
          <a:p>
            <a:pPr lvl="0" algn="ctr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вступления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3009100" y="3070525"/>
            <a:ext cx="40602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80808" y="5584003"/>
            <a:ext cx="2628292" cy="10038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конструкции</a:t>
            </a:r>
          </a:p>
          <a:p>
            <a:pPr lvl="0" algn="ctr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заключения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3022872" y="720776"/>
            <a:ext cx="40784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80808" y="2748598"/>
            <a:ext cx="2628292" cy="10038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конструкции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основной части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3009100" y="5868697"/>
            <a:ext cx="42161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496331" y="312445"/>
            <a:ext cx="5267727" cy="12990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наш взгляд</a:t>
            </a: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защитник 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...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думаем, </a:t>
            </a: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защитник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...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такой защитник? Это…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</a:t>
            </a: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считаем, </a:t>
            </a: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защитник - </a:t>
            </a: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446308" y="1668637"/>
            <a:ext cx="5302156" cy="27787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Проиллюстрировать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понятие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на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примере произведений художественной литературы. Так в (романе, повести, рассказе)…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подтвердить сказанное, обратимся к художественной литературе.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произведении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(фамилия автора, название произведения)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пример, подтверждающий правильность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моего определения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мысли или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тезиса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480737" y="4427658"/>
            <a:ext cx="5283321" cy="21602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образом..., итак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..., в заключение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...,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видим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удалось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проиллюстрировать примерами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назвать источник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откуда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приводятся примеры-аргументы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верность данного мной определения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результате рассуждения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пришли к выводу о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том, что ...</a:t>
            </a: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33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1819" y="3611390"/>
            <a:ext cx="2880320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ЗАЩИТНИК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548680"/>
            <a:ext cx="1728192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Тезис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23827" y="558988"/>
            <a:ext cx="2808312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Аргументы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00192" y="558988"/>
            <a:ext cx="2376263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Вывод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3174" y="1732222"/>
            <a:ext cx="2205595" cy="13159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Кого мы называем защитником?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9551" y="3223581"/>
            <a:ext cx="2232247" cy="9269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Синонимы, антонимы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66362" y="4379306"/>
            <a:ext cx="2178623" cy="18119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Какими качествами должен обладать защитник?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23827" y="2026941"/>
            <a:ext cx="2808312" cy="15121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 первый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23827" y="4707524"/>
            <a:ext cx="2808312" cy="15121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00191" y="1732222"/>
            <a:ext cx="2376264" cy="1224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может стать защитником?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88615" y="4885748"/>
            <a:ext cx="2376264" cy="12422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относитесь к защитникам?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300192" y="3292947"/>
            <a:ext cx="2376263" cy="1125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Нужны ли защитники?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593175" y="1503148"/>
            <a:ext cx="80832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299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2204864"/>
            <a:ext cx="6840760" cy="18722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работу!</a:t>
            </a:r>
            <a:endParaRPr lang="ru-RU"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11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0000"/>
      </a:hlink>
      <a:folHlink>
        <a:srgbClr val="FF0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232</Words>
  <Application>Microsoft Office PowerPoint</Application>
  <PresentationFormat>Экран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ЗАЩИТНИК</vt:lpstr>
      <vt:lpstr>Презентация PowerPoint</vt:lpstr>
      <vt:lpstr>ЗАЩИТНИК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Рамки-5</dc:title>
  <dc:creator>Фокина Лидия Петровна</dc:creator>
  <cp:keywords>Шаблон презентации</cp:keywords>
  <cp:lastModifiedBy>User</cp:lastModifiedBy>
  <cp:revision>35</cp:revision>
  <dcterms:created xsi:type="dcterms:W3CDTF">2016-06-30T14:42:46Z</dcterms:created>
  <dcterms:modified xsi:type="dcterms:W3CDTF">2017-12-14T19:03:44Z</dcterms:modified>
</cp:coreProperties>
</file>