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5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10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99" y="514283"/>
            <a:ext cx="2012977" cy="248267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065" y="501071"/>
            <a:ext cx="3079854" cy="119973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373" y="1819661"/>
            <a:ext cx="3079854" cy="128739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824" y="490700"/>
            <a:ext cx="2088231" cy="2479451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20705"/>
            <a:ext cx="2634092" cy="156621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837478"/>
            <a:ext cx="2622783" cy="152171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25" y="3207629"/>
            <a:ext cx="3148736" cy="1704975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7"/>
          <a:stretch/>
        </p:blipFill>
        <p:spPr>
          <a:xfrm>
            <a:off x="2570335" y="5013176"/>
            <a:ext cx="3217540" cy="1439292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99" y="3446828"/>
            <a:ext cx="1868961" cy="2781300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09102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908720"/>
            <a:ext cx="691276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Сочинение-рассуждение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2996952"/>
            <a:ext cx="6552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619672" y="2996952"/>
            <a:ext cx="6552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понимаете значение слова ЗАЩИТНИК?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1819" y="3611390"/>
            <a:ext cx="288032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48680"/>
            <a:ext cx="1728192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Тезис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3827" y="558988"/>
            <a:ext cx="2808312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Аргументы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558988"/>
            <a:ext cx="2376263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Вывод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3174" y="1732222"/>
            <a:ext cx="2205595" cy="1315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 мы называем защитником?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1" y="3223581"/>
            <a:ext cx="2232247" cy="926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Синонимы, антонимы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6362" y="4379306"/>
            <a:ext cx="2178623" cy="18119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качествами должен обладать защитник?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23827" y="2026941"/>
            <a:ext cx="2808312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первый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23827" y="4707524"/>
            <a:ext cx="2808312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1" y="1732222"/>
            <a:ext cx="2376264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стать защитником?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8615" y="4885748"/>
            <a:ext cx="2376264" cy="12422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защитникам?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3292947"/>
            <a:ext cx="2376263" cy="11251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Нужны ли защитники?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93175" y="1503148"/>
            <a:ext cx="80832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9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94580" y="398849"/>
            <a:ext cx="2628292" cy="10038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конструкции</a:t>
            </a:r>
          </a:p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вступления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009100" y="3070525"/>
            <a:ext cx="4060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0808" y="5584003"/>
            <a:ext cx="2628292" cy="10038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конструкции</a:t>
            </a:r>
          </a:p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заключения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022872" y="720776"/>
            <a:ext cx="40784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80808" y="2748598"/>
            <a:ext cx="2628292" cy="10038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конструкции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основной части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009100" y="5868697"/>
            <a:ext cx="42161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96331" y="312445"/>
            <a:ext cx="5267727" cy="12990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наш взгляд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...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думаем, </a:t>
            </a: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защитник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...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такой защитник? Это…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считаем, </a:t>
            </a: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защитник -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46308" y="1668637"/>
            <a:ext cx="5302156" cy="27787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Проиллюстрировать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понятие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 произведений художественной литературы. Так в (романе, повести, рассказе)…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подтвердить сказанное, обратимся к художественной литературе.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произведении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(фамилия автора, название произведения)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пример, подтверждающий правильность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моего определения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мысли или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80737" y="4427658"/>
            <a:ext cx="5283321" cy="21602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образом..., итак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..., в заключение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видим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проиллюстрировать примерами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источник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откуда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приводятся примеры-аргументы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верность данного мной определения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рассуждения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пришли к выводу о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том, что ...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3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1819" y="3611390"/>
            <a:ext cx="288032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48680"/>
            <a:ext cx="1728192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Тезис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3827" y="558988"/>
            <a:ext cx="2808312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Аргументы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558988"/>
            <a:ext cx="2376263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Вывод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3174" y="1732222"/>
            <a:ext cx="2205595" cy="1315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 мы называем защитником?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1" y="3223581"/>
            <a:ext cx="2232247" cy="926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Синонимы, антонимы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6362" y="4379306"/>
            <a:ext cx="2178623" cy="18119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качествами должен обладать защитник?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23827" y="2026941"/>
            <a:ext cx="2808312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первый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23827" y="4707524"/>
            <a:ext cx="2808312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1" y="1732222"/>
            <a:ext cx="2376264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стать защитником?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8615" y="4885748"/>
            <a:ext cx="2376264" cy="12422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защитникам?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3292947"/>
            <a:ext cx="2376263" cy="11251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Нужны ли защитники?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93175" y="1503148"/>
            <a:ext cx="80832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9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204864"/>
            <a:ext cx="6840760" cy="1872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работу!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F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232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ЗАЩИТНИК</vt:lpstr>
      <vt:lpstr>Презентация PowerPoint</vt:lpstr>
      <vt:lpstr>ЗАЩИТНИК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Рамки-5</dc:title>
  <dc:creator>Фокина Лидия Петровна</dc:creator>
  <cp:keywords>Шаблон презентации</cp:keywords>
  <cp:lastModifiedBy>User</cp:lastModifiedBy>
  <cp:revision>35</cp:revision>
  <dcterms:created xsi:type="dcterms:W3CDTF">2016-06-30T14:42:46Z</dcterms:created>
  <dcterms:modified xsi:type="dcterms:W3CDTF">2017-12-14T19:03:44Z</dcterms:modified>
</cp:coreProperties>
</file>