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sldIdLst>
    <p:sldId id="257" r:id="rId4"/>
    <p:sldId id="258" r:id="rId5"/>
    <p:sldId id="259" r:id="rId6"/>
    <p:sldId id="260" r:id="rId7"/>
    <p:sldId id="261" r:id="rId8"/>
    <p:sldId id="262" r:id="rId9"/>
    <p:sldId id="264" r:id="rId10"/>
    <p:sldId id="266" r:id="rId11"/>
    <p:sldId id="267" r:id="rId12"/>
    <p:sldId id="265" r:id="rId13"/>
    <p:sldId id="268" r:id="rId14"/>
    <p:sldId id="263" r:id="rId15"/>
    <p:sldId id="269" r:id="rId16"/>
    <p:sldId id="270" r:id="rId17"/>
    <p:sldId id="271" r:id="rId18"/>
    <p:sldId id="272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89514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66219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65212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34798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12832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75792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86294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16306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96580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33789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8345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10389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66119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08544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558572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199160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21599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551575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784952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23168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012745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37535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488224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477501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50600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779750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54640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65403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69391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22372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17802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3964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58956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DB398A-3912-452A-A356-E725FF57E15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47AE7D-FEF9-4937-AF6D-0814C1E901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6288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DB398A-3912-452A-A356-E725FF57E15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47AE7D-FEF9-4937-AF6D-0814C1E901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3073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DB398A-3912-452A-A356-E725FF57E15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47AE7D-FEF9-4937-AF6D-0814C1E901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7632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&#1057;&#1074;&#1103;&#1097;&#1077;&#1085;&#1085;&#1072;&#1103;%20&#1074;&#1086;&#1081;&#1085;&#1072;.mp4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EHil_-Beri--shinel_-poshli--domoy(muzofon.com).mp3" TargetMode="External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9.png"/><Relationship Id="rId4" Type="http://schemas.openxmlformats.org/officeDocument/2006/relationships/hyperlink" Target="&#1054;&#1090;%20&#1075;&#1077;&#1088;&#1086;&#1077;&#1074;%20&#1073;&#1099;&#1083;&#1099;&#1093;%20&#1074;&#1088;&#1077;&#1084;&#1105;&#1085;%20.mkv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45.gif"/><Relationship Id="rId4" Type="http://schemas.openxmlformats.org/officeDocument/2006/relationships/image" Target="../media/image44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microsoft.com/office/2007/relationships/media" Target="../media/media2.mp3"/><Relationship Id="rId7" Type="http://schemas.openxmlformats.org/officeDocument/2006/relationships/image" Target="../media/image8.jpe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7.jpeg"/><Relationship Id="rId11" Type="http://schemas.openxmlformats.org/officeDocument/2006/relationships/image" Target="../media/image12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11.png"/><Relationship Id="rId4" Type="http://schemas.openxmlformats.org/officeDocument/2006/relationships/audio" Target="../media/media2.mp3"/><Relationship Id="rId9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Voennye-pesni-A-nynche-nam-nuzhna-odna-Pobeda(muzofon.com).mp3" TargetMode="Externa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1412776"/>
            <a:ext cx="7715304" cy="4154984"/>
          </a:xfrm>
          <a:prstGeom prst="rect">
            <a:avLst/>
          </a:prstGeom>
          <a:effectLst>
            <a:softEdge rad="127000"/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6600" b="1" i="1" dirty="0" smtClean="0">
              <a:ln w="17780" cmpd="sng">
                <a:solidFill>
                  <a:srgbClr val="F79646">
                    <a:lumMod val="75000"/>
                  </a:srgbClr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pPr algn="ctr"/>
            <a:r>
              <a:rPr lang="ru-RU" sz="6600" b="1" i="1" dirty="0" smtClean="0">
                <a:ln w="17780" cmpd="sng">
                  <a:solidFill>
                    <a:srgbClr val="F79646">
                      <a:lumMod val="75000"/>
                    </a:srgbClr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200 дней и ночей, которые потрясли мир</a:t>
            </a:r>
            <a:endParaRPr lang="ru-RU" sz="6600" b="1" i="1" dirty="0">
              <a:ln w="17780" cmpd="sng">
                <a:solidFill>
                  <a:srgbClr val="F79646">
                    <a:lumMod val="75000"/>
                  </a:srgbClr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71736" y="6286520"/>
            <a:ext cx="30305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b="1" i="1" dirty="0">
              <a:solidFill>
                <a:srgbClr val="C00000"/>
              </a:solidFill>
            </a:endParaRPr>
          </a:p>
        </p:txBody>
      </p:sp>
      <p:pic>
        <p:nvPicPr>
          <p:cNvPr id="6" name="Рисунок 3">
            <a:hlinkClick r:id="rId3" action="ppaction://hlinkfile"/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71802" y="4857760"/>
            <a:ext cx="2428892" cy="22023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66585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24" y="1"/>
            <a:ext cx="7772400" cy="1214422"/>
          </a:xfrm>
        </p:spPr>
        <p:txBody>
          <a:bodyPr/>
          <a:lstStyle/>
          <a:p>
            <a:r>
              <a:rPr lang="ru-RU" b="1" i="1" dirty="0" smtClean="0">
                <a:ln w="17780" cmpd="sng">
                  <a:solidFill>
                    <a:schemeClr val="accent6">
                      <a:lumMod val="75000"/>
                    </a:schemeClr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Защитники Сталинграда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28662" y="928670"/>
            <a:ext cx="7429552" cy="1214446"/>
          </a:xfrm>
        </p:spPr>
        <p:txBody>
          <a:bodyPr>
            <a:normAutofit/>
          </a:bodyPr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Дом Павлова (Дом Солдатской славы)- символ мужества, стойкости и героизма.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9458" name="Picture 2" descr="C:\Users\user\Desktop\Pavlov's_Hous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000240"/>
            <a:ext cx="5285025" cy="3429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459" name="Picture 3" descr="C:\Users\user\Desktop\image437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4714884"/>
            <a:ext cx="4389120" cy="1785950"/>
          </a:xfrm>
          <a:prstGeom prst="rect">
            <a:avLst/>
          </a:prstGeom>
          <a:noFill/>
        </p:spPr>
      </p:pic>
      <p:pic>
        <p:nvPicPr>
          <p:cNvPr id="19460" name="Picture 4" descr="C:\Users\user\Desktop\640px-Dom_Pavlova_Volgograd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43570" y="2000240"/>
            <a:ext cx="3143272" cy="4189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Скругленный прямоугольник 7"/>
          <p:cNvSpPr/>
          <p:nvPr/>
        </p:nvSpPr>
        <p:spPr>
          <a:xfrm>
            <a:off x="5643570" y="5286388"/>
            <a:ext cx="3286116" cy="1143008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Современный вид на дом Павлова, </a:t>
            </a:r>
          </a:p>
          <a:p>
            <a:pPr algn="ctr"/>
            <a:r>
              <a:rPr lang="ru-RU" b="1" dirty="0" smtClean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объект культурного наследия РФ</a:t>
            </a:r>
            <a:endParaRPr lang="ru-RU" b="1" dirty="0">
              <a:ln w="12700">
                <a:solidFill>
                  <a:srgbClr val="1F497D">
                    <a:satMod val="155000"/>
                  </a:srgbClr>
                </a:solidFill>
                <a:prstDash val="solid"/>
              </a:ln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1796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274638"/>
            <a:ext cx="7758138" cy="868346"/>
          </a:xfrm>
        </p:spPr>
        <p:txBody>
          <a:bodyPr/>
          <a:lstStyle/>
          <a:p>
            <a:r>
              <a:rPr lang="ru-RU" b="1" i="1" dirty="0" smtClean="0">
                <a:ln w="17780" cmpd="sng">
                  <a:solidFill>
                    <a:schemeClr val="accent6">
                      <a:lumMod val="75000"/>
                    </a:schemeClr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Битва за Мамаев курган</a:t>
            </a:r>
            <a:endParaRPr lang="ru-RU" dirty="0"/>
          </a:p>
        </p:txBody>
      </p:sp>
      <p:pic>
        <p:nvPicPr>
          <p:cNvPr id="4" name="Picture 4" descr="mam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2571744"/>
            <a:ext cx="5715000" cy="36957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Скругленный прямоугольник 4"/>
          <p:cNvSpPr/>
          <p:nvPr/>
        </p:nvSpPr>
        <p:spPr>
          <a:xfrm>
            <a:off x="285720" y="1214422"/>
            <a:ext cx="4643470" cy="114300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Бои за Мамаев курган</a:t>
            </a:r>
          </a:p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(высота 102) </a:t>
            </a:r>
          </a:p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продолжались 135 суток </a:t>
            </a:r>
            <a:endParaRPr lang="en-US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2" name="Picture 2" descr="C:\Users\user\Desktop\file99at206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4500562" y="1643050"/>
            <a:ext cx="4500490" cy="29146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C:\Users\user\Desktop\syW8F0X8EQw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5214942" y="4286256"/>
            <a:ext cx="3595686" cy="23971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18036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8631"/>
            <a:ext cx="4687076" cy="3124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 descr="https://cdn.fishki.net/upload/post/2017/05/09/2286415/82f7f65a2968643e87e73bb0cbe25a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933056"/>
            <a:ext cx="3467235" cy="2391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http://cdn.fishki.net/upload/post/2017/05/09/2286415/7738d28493ba89245f1e015c8df5142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384886"/>
            <a:ext cx="5037079" cy="3355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https://pbs.twimg.com/media/B9kLeb9IcAA63ve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0689" y="54835"/>
            <a:ext cx="2415541" cy="3188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4311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http://1tmn.ru/wp-content/uploads/2016/05/Razrushennyjj-Stalingra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719253"/>
            <a:ext cx="4320480" cy="2835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s://ds02.infourok.ru/uploads/ex/054c/0007e103-8de19cb0/hello_html_m631ae80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1" t="3523" r="2191" b="5396"/>
          <a:stretch/>
        </p:blipFill>
        <p:spPr bwMode="auto">
          <a:xfrm>
            <a:off x="3347864" y="188640"/>
            <a:ext cx="5589639" cy="3982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http://cdn.tvc.ru/pictures/o/148/79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6472" y="4396807"/>
            <a:ext cx="3472660" cy="2407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http://prikolno.cc/uploads/tumb/img/201711/6stalingradbattle_tumb_66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99" y="1143555"/>
            <a:ext cx="3143249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0671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http://art-on.ru/wp-content/uploads/2014/02/Stalingrad_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46547"/>
            <a:ext cx="6457178" cy="3767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http://batona.net/uploads/posts/2014-08/1408521807_07.jpg">
            <a:hlinkClick r:id="rId3" action="ppaction://hlinkfile"/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868"/>
          <a:stretch/>
        </p:blipFill>
        <p:spPr bwMode="auto">
          <a:xfrm>
            <a:off x="251520" y="3692300"/>
            <a:ext cx="2208346" cy="3049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http://primwiki.ru/images/%D0%A0%D0%B0%D0%B7%D1%80%D1%83%D1%88%D0%B5%D0%BD%D0%BD%D1%8B%D0%B9_%D1%81%D1%82%D0%B0%D0%BB%D0%B8%D0%BD%D0%B3%D1%80%D0%B0%D0%B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4805" y="3068960"/>
            <a:ext cx="3467417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 descr="https://img-fotki.yandex.ru/get/9811/225044291.3f/0_d320c_ae4fee16_XXL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501008"/>
            <a:ext cx="1954064" cy="306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2462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1" t="2387" r="2968" b="4451"/>
          <a:stretch/>
        </p:blipFill>
        <p:spPr bwMode="auto">
          <a:xfrm>
            <a:off x="4572000" y="158093"/>
            <a:ext cx="3980938" cy="2963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 descr="http://itd3.mycdn.me/image?id=839026639569&amp;t=20&amp;plc=WEB&amp;tkn=*mqQzBgxyD0iut_lIa1rjrXU2nk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96752"/>
            <a:ext cx="3676054" cy="552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3" name="Picture 5">
            <a:hlinkClick r:id="rId4" action="ppaction://hlinkfile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284984"/>
            <a:ext cx="3559671" cy="30188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8630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56" y="8620"/>
            <a:ext cx="9125744" cy="6849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Метроном. Минута молчания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95536" y="6021288"/>
            <a:ext cx="609600" cy="609600"/>
          </a:xfrm>
        </p:spPr>
      </p:pic>
    </p:spTree>
    <p:extLst>
      <p:ext uri="{BB962C8B-B14F-4D97-AF65-F5344CB8AC3E}">
        <p14:creationId xmlns:p14="http://schemas.microsoft.com/office/powerpoint/2010/main" val="852714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1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86766" cy="439718"/>
          </a:xfrm>
        </p:spPr>
        <p:txBody>
          <a:bodyPr>
            <a:noAutofit/>
          </a:bodyPr>
          <a:lstStyle/>
          <a:p>
            <a:r>
              <a:rPr lang="ru-RU" sz="5400" b="1" i="1" dirty="0" smtClean="0">
                <a:ln w="17780" cmpd="sng">
                  <a:solidFill>
                    <a:schemeClr val="accent6">
                      <a:lumMod val="75000"/>
                    </a:schemeClr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/>
            </a:r>
            <a:br>
              <a:rPr lang="ru-RU" sz="5400" b="1" i="1" dirty="0" smtClean="0">
                <a:ln w="17780" cmpd="sng">
                  <a:solidFill>
                    <a:schemeClr val="accent6">
                      <a:lumMod val="75000"/>
                    </a:schemeClr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r>
              <a:rPr lang="ru-RU" sz="5400" b="1" i="1" dirty="0" smtClean="0">
                <a:ln w="17780" cmpd="sng">
                  <a:solidFill>
                    <a:schemeClr val="accent6">
                      <a:lumMod val="75000"/>
                    </a:schemeClr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/>
            </a:r>
            <a:br>
              <a:rPr lang="ru-RU" sz="5400" b="1" i="1" dirty="0" smtClean="0">
                <a:ln w="17780" cmpd="sng">
                  <a:solidFill>
                    <a:schemeClr val="accent6">
                      <a:lumMod val="75000"/>
                    </a:schemeClr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r>
              <a:rPr lang="ru-RU" sz="5400" b="1" i="1" dirty="0" smtClean="0">
                <a:ln w="17780" cmpd="sng">
                  <a:solidFill>
                    <a:schemeClr val="accent6">
                      <a:lumMod val="75000"/>
                    </a:schemeClr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/>
            </a:r>
            <a:br>
              <a:rPr lang="ru-RU" sz="5400" b="1" i="1" dirty="0" smtClean="0">
                <a:ln w="17780" cmpd="sng">
                  <a:solidFill>
                    <a:schemeClr val="accent6">
                      <a:lumMod val="75000"/>
                    </a:schemeClr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r>
              <a:rPr lang="ru-RU" sz="5400" b="1" i="1" dirty="0" smtClean="0">
                <a:ln w="17780" cmpd="sng">
                  <a:solidFill>
                    <a:schemeClr val="accent6">
                      <a:lumMod val="75000"/>
                    </a:schemeClr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/>
            </a:r>
            <a:br>
              <a:rPr lang="ru-RU" sz="5400" b="1" i="1" dirty="0" smtClean="0">
                <a:ln w="17780" cmpd="sng">
                  <a:solidFill>
                    <a:schemeClr val="accent6">
                      <a:lumMod val="75000"/>
                    </a:schemeClr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r>
              <a:rPr lang="ru-RU" sz="5400" b="1" i="1" dirty="0">
                <a:ln w="17780" cmpd="sng">
                  <a:solidFill>
                    <a:schemeClr val="accent6">
                      <a:lumMod val="75000"/>
                    </a:schemeClr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/>
            </a:r>
            <a:br>
              <a:rPr lang="ru-RU" sz="5400" b="1" i="1" dirty="0">
                <a:ln w="17780" cmpd="sng">
                  <a:solidFill>
                    <a:schemeClr val="accent6">
                      <a:lumMod val="75000"/>
                    </a:schemeClr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r>
              <a:rPr lang="ru-RU" sz="5400" b="1" i="1" dirty="0" smtClean="0">
                <a:ln w="17780" cmpd="sng">
                  <a:solidFill>
                    <a:schemeClr val="accent6">
                      <a:lumMod val="75000"/>
                    </a:schemeClr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/>
            </a:r>
            <a:br>
              <a:rPr lang="ru-RU" sz="5400" b="1" i="1" dirty="0" smtClean="0">
                <a:ln w="17780" cmpd="sng">
                  <a:solidFill>
                    <a:schemeClr val="accent6">
                      <a:lumMod val="75000"/>
                    </a:schemeClr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r>
              <a:rPr lang="ru-RU" b="1" i="1" dirty="0" smtClean="0">
                <a:ln w="17780" cmpd="sng">
                  <a:solidFill>
                    <a:schemeClr val="accent6">
                      <a:lumMod val="75000"/>
                    </a:schemeClr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Я помню - я горжусь…</a:t>
            </a:r>
            <a:br>
              <a:rPr lang="ru-RU" b="1" i="1" dirty="0" smtClean="0">
                <a:ln w="17780" cmpd="sng">
                  <a:solidFill>
                    <a:schemeClr val="accent6">
                      <a:lumMod val="75000"/>
                    </a:schemeClr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 algn="ctr">
              <a:buNone/>
            </a:pPr>
            <a:endParaRPr lang="ru-RU" dirty="0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294" name="Picture 6" descr="C:\Users\user\Desktop\yaMJUduuM7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488" y="3214686"/>
            <a:ext cx="3390609" cy="3396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2" descr="C:\Users\user\Desktop\1368030928_vov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3143248"/>
            <a:ext cx="3104665" cy="2953313"/>
          </a:xfrm>
          <a:prstGeom prst="rect">
            <a:avLst/>
          </a:prstGeom>
          <a:noFill/>
        </p:spPr>
      </p:pic>
      <p:pic>
        <p:nvPicPr>
          <p:cNvPr id="12295" name="Picture 7" descr="C:\Users\user\Desktop\9877916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58016" y="3357562"/>
            <a:ext cx="1989127" cy="1700204"/>
          </a:xfrm>
          <a:prstGeom prst="rect">
            <a:avLst/>
          </a:prstGeom>
          <a:noFill/>
        </p:spPr>
      </p:pic>
      <p:pic>
        <p:nvPicPr>
          <p:cNvPr id="14" name="Рисунок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411760" y="404664"/>
            <a:ext cx="5048242" cy="161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50209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golosarmenii.am/media/photos/album69/68303_origin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764704"/>
            <a:ext cx="7791752" cy="52350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5307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ote4estvo.ru/uploads/1272297657_image-253e_4baa161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6690" y="155796"/>
            <a:ext cx="3869060" cy="51064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43608" y="5157192"/>
            <a:ext cx="7375224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dirty="0">
                <a:ln w="18415" cmpd="sng">
                  <a:solidFill>
                    <a:schemeClr val="accent2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600" b="0" cap="none" spc="0" dirty="0" smtClean="0">
                <a:ln w="18415" cmpd="sng">
                  <a:solidFill>
                    <a:schemeClr val="accent2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аршал </a:t>
            </a:r>
          </a:p>
          <a:p>
            <a:pPr algn="ctr"/>
            <a:r>
              <a:rPr lang="ru-RU" sz="3600" b="0" cap="none" spc="0" dirty="0" smtClean="0">
                <a:ln w="18415" cmpd="sng">
                  <a:solidFill>
                    <a:schemeClr val="accent2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Александр Васильевич Василевский</a:t>
            </a:r>
            <a:endParaRPr lang="ru-RU" sz="3600" b="0" cap="none" spc="0" dirty="0">
              <a:ln w="18415" cmpd="sng">
                <a:solidFill>
                  <a:schemeClr val="accent2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4750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fs01.infourok.ru/images/doc/23/30610/img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826"/>
          <a:stretch/>
        </p:blipFill>
        <p:spPr bwMode="auto">
          <a:xfrm>
            <a:off x="395536" y="953613"/>
            <a:ext cx="8460432" cy="5292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571472" y="285728"/>
            <a:ext cx="8229600" cy="11430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Довоенный Сталинград</a:t>
            </a:r>
            <a:endParaRPr lang="ru-RU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20553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s10.stc.all.kpcdn.net/share/i/12/7250624/inx960x640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284984"/>
            <a:ext cx="4751512" cy="31676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status34.ru/wp-content/uploads/2017/08/005479_img_14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57324"/>
            <a:ext cx="3208053" cy="269476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s://fakel-history.ru/wp-content/uploads/2016/11/29.jp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78" r="16750"/>
          <a:stretch/>
        </p:blipFill>
        <p:spPr bwMode="auto">
          <a:xfrm>
            <a:off x="5158520" y="442946"/>
            <a:ext cx="3590751" cy="270914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https://ds04.infourok.ru/uploads/ex/092c/0006d373-f35e2911/img6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3846" y="3429000"/>
            <a:ext cx="3260098" cy="24450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Звуки войны (взрыв гранат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79512" y="6248400"/>
            <a:ext cx="609600" cy="6096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" name="navisote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649095" y="6147859"/>
            <a:ext cx="609600" cy="609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7332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9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3151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85728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23 августа 1942</a:t>
            </a:r>
            <a:r>
              <a:rPr lang="en-US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года в 16 часов 18 минут  –</a:t>
            </a:r>
            <a:b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начало  массированной бомбардировки Сталинграда. </a:t>
            </a:r>
            <a:endParaRPr lang="ru-RU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4" name="Picture 19" descr="image104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28596" y="1714488"/>
            <a:ext cx="3797969" cy="2857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2" descr="Через руины дома Заболотного просматривается дом Павлов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9058" y="3929066"/>
            <a:ext cx="3615814" cy="23844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3" descr="Foto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857752" y="1714488"/>
            <a:ext cx="3757714" cy="24590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Волна 6"/>
          <p:cNvSpPr/>
          <p:nvPr/>
        </p:nvSpPr>
        <p:spPr>
          <a:xfrm>
            <a:off x="142844" y="4643422"/>
            <a:ext cx="4714908" cy="2214578"/>
          </a:xfrm>
          <a:prstGeom prst="wav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течение дня было произведено 2 тысячи  вылетов самолётов. Город был разрушен на 90%, в этот день погибло более 40 тысяч мирных жителей.</a:t>
            </a:r>
            <a:endParaRPr lang="ru-RU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1158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ln w="17780" cmpd="sng">
                  <a:solidFill>
                    <a:schemeClr val="accent6">
                      <a:lumMod val="75000"/>
                    </a:schemeClr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Защитники Сталинграда</a:t>
            </a:r>
            <a:endParaRPr lang="ru-RU" dirty="0"/>
          </a:p>
        </p:txBody>
      </p:sp>
      <p:sp>
        <p:nvSpPr>
          <p:cNvPr id="9" name="Текст 3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pPr algn="ctr"/>
            <a:endParaRPr lang="ru-RU" sz="2000" u="sng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u="sng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1800" dirty="0" smtClean="0"/>
          </a:p>
          <a:p>
            <a:endParaRPr lang="ru-RU" sz="1800" dirty="0" smtClean="0"/>
          </a:p>
          <a:p>
            <a:endParaRPr lang="ru-RU" sz="1800" dirty="0" smtClean="0"/>
          </a:p>
          <a:p>
            <a:endParaRPr lang="ru-RU" sz="1800" dirty="0" smtClean="0"/>
          </a:p>
          <a:p>
            <a:endParaRPr lang="ru-RU" sz="1800" dirty="0" smtClean="0"/>
          </a:p>
          <a:p>
            <a:endParaRPr lang="ru-RU" sz="1800" dirty="0" smtClean="0"/>
          </a:p>
          <a:p>
            <a:pPr algn="just">
              <a:buNone/>
            </a:pPr>
            <a:endParaRPr lang="ru-RU" sz="1800" b="1" u="sng" dirty="0" smtClean="0"/>
          </a:p>
          <a:p>
            <a:pPr algn="just">
              <a:buNone/>
            </a:pPr>
            <a:endParaRPr lang="ru-RU" sz="1800" b="1" u="sng" dirty="0" smtClean="0"/>
          </a:p>
          <a:p>
            <a:pPr algn="just">
              <a:buNone/>
            </a:pPr>
            <a:endParaRPr lang="ru-RU" sz="1800" b="1" u="sng" dirty="0" smtClean="0"/>
          </a:p>
          <a:p>
            <a:endParaRPr lang="ru-RU" sz="1800" dirty="0" smtClean="0"/>
          </a:p>
          <a:p>
            <a:endParaRPr lang="ru-RU" sz="1800" dirty="0"/>
          </a:p>
        </p:txBody>
      </p:sp>
      <p:pic>
        <p:nvPicPr>
          <p:cNvPr id="8194" name="Picture 2" descr="http://900igr.net/up/datas/208435/0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5-конечная звезда 3">
            <a:hlinkClick r:id="rId3" action="ppaction://hlinkfile"/>
          </p:cNvPr>
          <p:cNvSpPr/>
          <p:nvPr/>
        </p:nvSpPr>
        <p:spPr>
          <a:xfrm>
            <a:off x="2267744" y="3212976"/>
            <a:ext cx="432048" cy="432048"/>
          </a:xfrm>
          <a:prstGeom prst="star5">
            <a:avLst/>
          </a:prstGeom>
          <a:solidFill>
            <a:schemeClr val="accent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4558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01483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78655"/>
            <a:ext cx="4861580" cy="6439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Объект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2767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94</Words>
  <Application>Microsoft Office PowerPoint</Application>
  <PresentationFormat>Экран (4:3)</PresentationFormat>
  <Paragraphs>29</Paragraphs>
  <Slides>17</Slides>
  <Notes>0</Notes>
  <HiddenSlides>0</HiddenSlides>
  <MMClips>3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Calibri</vt:lpstr>
      <vt:lpstr>Times New Roman</vt:lpstr>
      <vt:lpstr>1_Тема Office</vt:lpstr>
      <vt:lpstr>Тема Office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23 августа 1942 года в 16 часов 18 минут  – начало  массированной бомбардировки Сталинграда. </vt:lpstr>
      <vt:lpstr>Защитники Сталинграда</vt:lpstr>
      <vt:lpstr>Презентация PowerPoint</vt:lpstr>
      <vt:lpstr>Презентация PowerPoint</vt:lpstr>
      <vt:lpstr>Защитники Сталинграда</vt:lpstr>
      <vt:lpstr>Битва за Мамаев курган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Я помню - я горжусь…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Людмила Борисовна</dc:creator>
  <cp:lastModifiedBy>User</cp:lastModifiedBy>
  <cp:revision>14</cp:revision>
  <dcterms:created xsi:type="dcterms:W3CDTF">2018-01-17T17:26:54Z</dcterms:created>
  <dcterms:modified xsi:type="dcterms:W3CDTF">2018-02-01T17:23:52Z</dcterms:modified>
</cp:coreProperties>
</file>