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5" r:id="rId13"/>
    <p:sldId id="268" r:id="rId14"/>
    <p:sldId id="263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2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21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79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8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7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29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78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3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38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11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54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85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91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15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15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49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31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27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5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2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7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60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9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6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4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3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3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8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9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8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3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4;&#1103;&#1097;&#1077;&#1085;&#1085;&#1072;&#1103;%20&#1074;&#1086;&#1081;&#1085;&#1072;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EHil_-Beri--shinel_-poshli--domoy(muzofon.com).mp3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hyperlink" Target="&#1054;&#1090;%20&#1075;&#1077;&#1088;&#1086;&#1077;&#1074;%20&#1073;&#1099;&#1083;&#1099;&#1093;%20&#1074;&#1088;&#1077;&#1084;&#1105;&#1085;%20.mk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Voennye-pesni-A-nynche-nam-nuzhna-odna-Pobeda(muzofon.com).mp3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412776"/>
            <a:ext cx="7715304" cy="4154984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6600" b="1" i="1" dirty="0" smtClean="0">
              <a:ln w="17780" cmpd="sng">
                <a:solidFill>
                  <a:srgbClr val="F79646">
                    <a:lumMod val="7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ru-RU" sz="6600" b="1" i="1" dirty="0" smtClean="0">
                <a:ln w="17780" cmpd="sng">
                  <a:solidFill>
                    <a:srgbClr val="F79646">
                      <a:lumMod val="75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200 дней и ночей, которые потрясли мир</a:t>
            </a:r>
            <a:endParaRPr lang="ru-RU" sz="6600" b="1" i="1" dirty="0">
              <a:ln w="17780" cmpd="sng">
                <a:solidFill>
                  <a:srgbClr val="F79646">
                    <a:lumMod val="75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1736" y="6286520"/>
            <a:ext cx="30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857760"/>
            <a:ext cx="2428892" cy="220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65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"/>
            <a:ext cx="7772400" cy="1214422"/>
          </a:xfrm>
        </p:spPr>
        <p:txBody>
          <a:bodyPr/>
          <a:lstStyle/>
          <a:p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Защитники Сталинграда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928670"/>
            <a:ext cx="7429552" cy="121444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 Павлова (Дом Солдатской славы)- символ мужества, стойкости и героизма.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Pavlov's_Hou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00240"/>
            <a:ext cx="528502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C:\Users\user\Desktop\image43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4714884"/>
            <a:ext cx="4389120" cy="1785950"/>
          </a:xfrm>
          <a:prstGeom prst="rect">
            <a:avLst/>
          </a:prstGeom>
          <a:noFill/>
        </p:spPr>
      </p:pic>
      <p:pic>
        <p:nvPicPr>
          <p:cNvPr id="19460" name="Picture 4" descr="C:\Users\user\Desktop\640px-Dom_Pavlova_Volgogr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000240"/>
            <a:ext cx="3143272" cy="418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643570" y="5286388"/>
            <a:ext cx="3286116" cy="114300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Современный вид на дом Павлова, </a:t>
            </a:r>
          </a:p>
          <a:p>
            <a:pPr algn="ctr"/>
            <a:r>
              <a:rPr lang="ru-RU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объект культурного наследия РФ</a:t>
            </a:r>
            <a:endParaRPr lang="ru-RU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868346"/>
          </a:xfrm>
        </p:spPr>
        <p:txBody>
          <a:bodyPr/>
          <a:lstStyle/>
          <a:p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Битва за Мамаев курган</a:t>
            </a:r>
            <a:endParaRPr lang="ru-RU" dirty="0"/>
          </a:p>
        </p:txBody>
      </p:sp>
      <p:pic>
        <p:nvPicPr>
          <p:cNvPr id="4" name="Picture 4" descr="mam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571744"/>
            <a:ext cx="571500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5720" y="1214422"/>
            <a:ext cx="4643470" cy="11430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Бои за Мамаев курган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(высота 102)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продолжались 135 суток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user\Desktop\file99at20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500562" y="1643050"/>
            <a:ext cx="4500490" cy="2914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syW8F0X8EQ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214942" y="4286256"/>
            <a:ext cx="3595686" cy="239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80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631"/>
            <a:ext cx="4687076" cy="312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s://cdn.fishki.net/upload/post/2017/05/09/2286415/82f7f65a2968643e87e73bb0cbe25a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467235" cy="23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cdn.fishki.net/upload/post/2017/05/09/2286415/7738d28493ba89245f1e015c8df514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84886"/>
            <a:ext cx="5037079" cy="335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pbs.twimg.com/media/B9kLeb9IcAA63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89" y="54835"/>
            <a:ext cx="2415541" cy="318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1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://1tmn.ru/wp-content/uploads/2016/05/Razrushennyjj-Stalingr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9253"/>
            <a:ext cx="432048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ds02.infourok.ru/uploads/ex/054c/0007e103-8de19cb0/hello_html_m631ae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3523" r="2191" b="5396"/>
          <a:stretch/>
        </p:blipFill>
        <p:spPr bwMode="auto">
          <a:xfrm>
            <a:off x="3347864" y="188640"/>
            <a:ext cx="5589639" cy="39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cdn.tvc.ru/pictures/o/148/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72" y="4396807"/>
            <a:ext cx="3472660" cy="24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prikolno.cc/uploads/tumb/img/201711/6stalingradbattle_tumb_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9" y="1143555"/>
            <a:ext cx="3143249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7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art-on.ru/wp-content/uploads/2014/02/Stalingrad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6547"/>
            <a:ext cx="6457178" cy="376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batona.net/uploads/posts/2014-08/1408521807_07.jpg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8"/>
          <a:stretch/>
        </p:blipFill>
        <p:spPr bwMode="auto">
          <a:xfrm>
            <a:off x="251520" y="3692300"/>
            <a:ext cx="2208346" cy="304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primwiki.ru/images/%D0%A0%D0%B0%D0%B7%D1%80%D1%83%D1%88%D0%B5%D0%BD%D0%BD%D1%8B%D0%B9_%D1%81%D1%82%D0%B0%D0%BB%D0%B8%D0%BD%D0%B3%D1%80%D0%B0%D0%B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05" y="3068960"/>
            <a:ext cx="346741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mg-fotki.yandex.ru/get/9811/225044291.3f/0_d320c_ae4fee16_X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1954064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6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2387" r="2968" b="4451"/>
          <a:stretch/>
        </p:blipFill>
        <p:spPr bwMode="auto">
          <a:xfrm>
            <a:off x="4572000" y="158093"/>
            <a:ext cx="3980938" cy="2963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 descr="http://itd3.mycdn.me/image?id=839026639569&amp;t=20&amp;plc=WEB&amp;tkn=*mqQzBgxyD0iut_lIa1rjrXU2nk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676054" cy="55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3559671" cy="301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63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8620"/>
            <a:ext cx="9125744" cy="684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Метроном. Минута молчани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212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5271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39718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 помню - я горжусь…</a:t>
            </a:r>
            <a:b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4" name="Picture 6" descr="C:\Users\user\Desktop\yaMJUduuM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214686"/>
            <a:ext cx="3390609" cy="339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user\Desktop\1368030928_vo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143248"/>
            <a:ext cx="3104665" cy="2953313"/>
          </a:xfrm>
          <a:prstGeom prst="rect">
            <a:avLst/>
          </a:prstGeom>
          <a:noFill/>
        </p:spPr>
      </p:pic>
      <p:pic>
        <p:nvPicPr>
          <p:cNvPr id="12295" name="Picture 7" descr="C:\Users\user\Desktop\987791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3357562"/>
            <a:ext cx="1989127" cy="1700204"/>
          </a:xfrm>
          <a:prstGeom prst="rect">
            <a:avLst/>
          </a:prstGeom>
          <a:noFill/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760" y="404664"/>
            <a:ext cx="5048242" cy="16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02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olosarmenii.am/media/photos/album69/68303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91752" cy="5235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0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te4estvo.ru/uploads/1272297657_image-253e_4baa16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690" y="155796"/>
            <a:ext cx="3869060" cy="5106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5157192"/>
            <a:ext cx="73752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chemeClr val="accent2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0" cap="none" spc="0" dirty="0" smtClean="0">
                <a:ln w="18415" cmpd="sng">
                  <a:solidFill>
                    <a:schemeClr val="accent2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аршал </a:t>
            </a:r>
          </a:p>
          <a:p>
            <a:pPr algn="ctr"/>
            <a:r>
              <a:rPr lang="ru-RU" sz="3600" b="0" cap="none" spc="0" dirty="0" smtClean="0">
                <a:ln w="18415" cmpd="sng">
                  <a:solidFill>
                    <a:schemeClr val="accent2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Александр Васильевич Василевский</a:t>
            </a:r>
            <a:endParaRPr lang="ru-RU" sz="3600" b="0" cap="none" spc="0" dirty="0">
              <a:ln w="18415" cmpd="sng">
                <a:solidFill>
                  <a:schemeClr val="accent2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7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s01.infourok.ru/images/doc/23/30610/img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6"/>
          <a:stretch/>
        </p:blipFill>
        <p:spPr bwMode="auto">
          <a:xfrm>
            <a:off x="395536" y="953613"/>
            <a:ext cx="8460432" cy="529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1472" y="28572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Довоенный Сталинград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05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10.stc.all.kpcdn.net/share/i/12/7250624/inx960x6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751512" cy="316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tatus34.ru/wp-content/uploads/2017/08/005479_img_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7324"/>
            <a:ext cx="3208053" cy="2694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fakel-history.ru/wp-content/uploads/2016/11/2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r="16750"/>
          <a:stretch/>
        </p:blipFill>
        <p:spPr bwMode="auto">
          <a:xfrm>
            <a:off x="5158520" y="442946"/>
            <a:ext cx="3590751" cy="2709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ds04.infourok.ru/uploads/ex/092c/0006d373-f35e2911/img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46" y="3429000"/>
            <a:ext cx="3260098" cy="244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и войны (взрыв гранат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2" y="6248400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navisot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49095" y="6147859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 августа 1942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года в 16 часов 18 минут  –</a:t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начало  массированной бомбардировки Сталинграда.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19" descr="image10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6" y="1714488"/>
            <a:ext cx="3797969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2" descr="Через руины дома Заболотного просматривается дом Павло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929066"/>
            <a:ext cx="3615814" cy="2384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3" descr="Foto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57752" y="1714488"/>
            <a:ext cx="3757714" cy="245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олна 6"/>
          <p:cNvSpPr/>
          <p:nvPr/>
        </p:nvSpPr>
        <p:spPr>
          <a:xfrm>
            <a:off x="142844" y="4643422"/>
            <a:ext cx="4714908" cy="2214578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течение дня было произведено 2 тысячи  вылетов самолётов. Город был разрушен на 90%, в этот день погибло более 40 тысяч мирных жителей.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Защитники Сталинграда</a:t>
            </a:r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algn="ctr"/>
            <a:endParaRPr lang="ru-RU" sz="2000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pPr algn="just">
              <a:buNone/>
            </a:pPr>
            <a:endParaRPr lang="ru-RU" sz="1800" b="1" u="sng" dirty="0" smtClean="0"/>
          </a:p>
          <a:p>
            <a:pPr algn="just">
              <a:buNone/>
            </a:pPr>
            <a:endParaRPr lang="ru-RU" sz="1800" b="1" u="sng" dirty="0" smtClean="0"/>
          </a:p>
          <a:p>
            <a:pPr algn="just">
              <a:buNone/>
            </a:pPr>
            <a:endParaRPr lang="ru-RU" sz="1800" b="1" u="sng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8194" name="Picture 2" descr="http://900igr.net/up/datas/208435/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5-конечная звезда 3">
            <a:hlinkClick r:id="rId3" action="ppaction://hlinkfile"/>
          </p:cNvPr>
          <p:cNvSpPr/>
          <p:nvPr/>
        </p:nvSpPr>
        <p:spPr>
          <a:xfrm>
            <a:off x="2267744" y="3212976"/>
            <a:ext cx="432048" cy="432048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5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48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8655"/>
            <a:ext cx="4861580" cy="643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94</Words>
  <Application>Microsoft Office PowerPoint</Application>
  <PresentationFormat>Экран (4:3)</PresentationFormat>
  <Paragraphs>29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1_Тема Office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23 августа 1942 года в 16 часов 18 минут  – начало  массированной бомбардировки Сталинграда. </vt:lpstr>
      <vt:lpstr>Защитники Сталинграда</vt:lpstr>
      <vt:lpstr>Презентация PowerPoint</vt:lpstr>
      <vt:lpstr>Презентация PowerPoint</vt:lpstr>
      <vt:lpstr>Защитники Сталинграда</vt:lpstr>
      <vt:lpstr>Битва за Мамаев курган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Я помню - я горжусь…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Борисовна</dc:creator>
  <cp:lastModifiedBy>User</cp:lastModifiedBy>
  <cp:revision>14</cp:revision>
  <dcterms:created xsi:type="dcterms:W3CDTF">2018-01-17T17:26:54Z</dcterms:created>
  <dcterms:modified xsi:type="dcterms:W3CDTF">2018-02-01T17:23:52Z</dcterms:modified>
</cp:coreProperties>
</file>