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  <p:sldId id="261" r:id="rId6"/>
    <p:sldId id="264" r:id="rId7"/>
    <p:sldId id="260" r:id="rId8"/>
    <p:sldId id="265" r:id="rId9"/>
    <p:sldId id="272" r:id="rId10"/>
    <p:sldId id="269" r:id="rId11"/>
    <p:sldId id="273" r:id="rId12"/>
    <p:sldId id="274" r:id="rId13"/>
    <p:sldId id="259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0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DFE7F4-F1D3-46A1-BD09-397A6925DF90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99A7A6-74B8-4BE2-A457-025F18533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H:\&#1076;&#1077;&#1085;&#1100;%20&#1079;&#1085;&#1072;&#1085;&#1080;&#1081;\pesenka_pervoklassnika.mp3" TargetMode="External"/><Relationship Id="rId7" Type="http://schemas.openxmlformats.org/officeDocument/2006/relationships/image" Target="../media/image4.jpeg"/><Relationship Id="rId2" Type="http://schemas.openxmlformats.org/officeDocument/2006/relationships/audio" Target="file:///F:\&#1050;%20&#1082;&#1086;&#1085;&#1082;&#1091;&#1088;&#1089;&#1091;\&#1076;&#1077;&#1085;&#1100;%20&#1079;&#1085;&#1072;&#1085;&#1080;&#1081;\2_Shkolnyi_Rep.mp3" TargetMode="External"/><Relationship Id="rId1" Type="http://schemas.microsoft.com/office/2007/relationships/media" Target="file:///F:\&#1050;%20&#1082;&#1086;&#1085;&#1082;&#1091;&#1088;&#1089;&#1091;\&#1076;&#1077;&#1085;&#1100;%20&#1079;&#1085;&#1072;&#1085;&#1080;&#1081;\2_Shkolnyi_Rep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76;&#1077;&#1085;&#1100;%20&#1079;&#1085;&#1072;&#1085;&#1080;&#1081;\8_Nasha_Skola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827"/>
            <a:ext cx="9144000" cy="68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928926" y="2428868"/>
            <a:ext cx="68580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cia" pitchFamily="34" charset="-52"/>
              </a:rPr>
              <a:t>1 сентября –</a:t>
            </a:r>
          </a:p>
          <a:p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cia" pitchFamily="34" charset="-52"/>
              </a:rPr>
              <a:t>День Знаний</a:t>
            </a:r>
            <a:r>
              <a:rPr lang="ru-RU" sz="6600" dirty="0" smtClean="0">
                <a:solidFill>
                  <a:srgbClr val="FF0000"/>
                </a:solidFill>
              </a:rPr>
              <a:t>.</a:t>
            </a:r>
            <a:endParaRPr lang="ru-RU" sz="6600" dirty="0"/>
          </a:p>
        </p:txBody>
      </p:sp>
      <p:pic>
        <p:nvPicPr>
          <p:cNvPr id="4" name="Picture 4" descr="звонок 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397435">
            <a:off x="327073" y="1199377"/>
            <a:ext cx="32956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2910" y="4054475"/>
            <a:ext cx="3714750" cy="28035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7" name="2_Shkolnyi_Re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  <p:pic>
        <p:nvPicPr>
          <p:cNvPr id="8" name="pesenka_pervoklassnik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0"/>
            <a:ext cx="8715375" cy="4525963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buFont typeface="Arial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Говорят, один рыбак</a:t>
            </a:r>
          </a:p>
          <a:p>
            <a:pPr marL="342900" indent="-342900" eaLnBrk="1" hangingPunct="1">
              <a:buFont typeface="Arial" pitchFamily="34" charset="0"/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речке выловил башмак,</a:t>
            </a:r>
          </a:p>
          <a:p>
            <a:pPr marL="342900" indent="-342900" eaLnBrk="1" hangingPunct="1">
              <a:buFont typeface="Arial" pitchFamily="34" charset="0"/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зато ему потом</a:t>
            </a:r>
          </a:p>
          <a:p>
            <a:pPr marL="342900" indent="-342900" eaLnBrk="1" hangingPunct="1">
              <a:buFont typeface="Arial" pitchFamily="34" charset="0"/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крючке попался </a:t>
            </a:r>
            <a:r>
              <a:rPr lang="ru-RU" sz="5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ом.</a:t>
            </a:r>
          </a:p>
          <a:p>
            <a:pPr marL="342900" indent="-342900" eaLnBrk="1" hangingPunct="1">
              <a:buFont typeface="Arial" pitchFamily="34" charset="0"/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(</a:t>
            </a:r>
            <a:r>
              <a:rPr lang="ru-RU" sz="5400" b="1" dirty="0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ом)</a:t>
            </a:r>
          </a:p>
        </p:txBody>
      </p:sp>
      <p:pic>
        <p:nvPicPr>
          <p:cNvPr id="4" name="Рисунок 3" descr="сом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786188"/>
            <a:ext cx="4287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426314"/>
            <a:ext cx="1643074" cy="1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643937" cy="6429375"/>
          </a:xfrm>
        </p:spPr>
        <p:txBody>
          <a:bodyPr rtlCol="0">
            <a:normAutofit fontScale="92500"/>
          </a:bodyPr>
          <a:lstStyle/>
          <a:p>
            <a:pPr marL="108000" indent="-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пожелтевшую траву</a:t>
            </a:r>
          </a:p>
          <a:p>
            <a:pPr marL="108000" indent="-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-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Роняет </a:t>
            </a:r>
            <a:r>
              <a:rPr lang="ru-RU" sz="60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ев    </a:t>
            </a:r>
          </a:p>
          <a:p>
            <a:pPr marL="108000" indent="-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108000" indent="-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ru-RU" sz="60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ес)      </a:t>
            </a:r>
          </a:p>
          <a:p>
            <a:pPr marL="108000" indent="-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108000" indent="-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свою листву.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ЕВ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928813"/>
            <a:ext cx="107156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0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500438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734422"/>
            <a:ext cx="1785950" cy="204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214422"/>
            <a:ext cx="1900243" cy="217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715375" cy="6357937"/>
          </a:xfrm>
        </p:spPr>
        <p:txBody>
          <a:bodyPr/>
          <a:lstStyle/>
          <a:p>
            <a:pPr defTabSz="912813" eaLnBrk="1" hangingPunct="1">
              <a:buFont typeface="Arial" pitchFamily="34" charset="0"/>
              <a:buNone/>
            </a:pP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5400" b="1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олке  </a:t>
            </a:r>
          </a:p>
          <a:p>
            <a:pPr defTabSz="912813" eaLnBrk="1" hangingPunct="1">
              <a:buFont typeface="Arial" pitchFamily="34" charset="0"/>
              <a:buNone/>
            </a:pP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ru-RU" sz="5400" b="1" smtClean="0">
                <a:solidFill>
                  <a:srgbClr val="92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олке)    </a:t>
            </a:r>
          </a:p>
          <a:p>
            <a:pPr defTabSz="912813" eaLnBrk="1" hangingPunct="1">
              <a:buFont typeface="Arial" pitchFamily="34" charset="0"/>
              <a:buNone/>
            </a:pP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– сметана,</a:t>
            </a:r>
          </a:p>
          <a:p>
            <a:pPr defTabSz="912813" eaLnBrk="1" hangingPunct="1">
              <a:buFont typeface="Arial" pitchFamily="34" charset="0"/>
              <a:buNone/>
            </a:pP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Творог, молоко.</a:t>
            </a:r>
          </a:p>
          <a:p>
            <a:pPr defTabSz="912813" eaLnBrk="1" hangingPunct="1">
              <a:buFont typeface="Arial" pitchFamily="34" charset="0"/>
              <a:buNone/>
            </a:pP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рад бы поесть, </a:t>
            </a:r>
          </a:p>
          <a:p>
            <a:pPr defTabSz="912813" eaLnBrk="1" hangingPunct="1">
              <a:buFont typeface="Arial" pitchFamily="34" charset="0"/>
              <a:buNone/>
            </a:pP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достать далеко.</a:t>
            </a:r>
            <a:endParaRPr lang="ru-RU" sz="5400" smtClean="0"/>
          </a:p>
        </p:txBody>
      </p:sp>
      <p:pic>
        <p:nvPicPr>
          <p:cNvPr id="4" name="Рисунок 3" descr="ВОЛК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0"/>
            <a:ext cx="16430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30100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285875"/>
            <a:ext cx="1571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395418"/>
            <a:ext cx="2328871" cy="266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Образование\анимция\alfavit-4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785794"/>
            <a:ext cx="1638090" cy="1214446"/>
          </a:xfrm>
          <a:prstGeom prst="rect">
            <a:avLst/>
          </a:prstGeom>
          <a:noFill/>
        </p:spPr>
      </p:pic>
      <p:pic>
        <p:nvPicPr>
          <p:cNvPr id="1027" name="Picture 3" descr="E:\Образование\анимция\alfavit-1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714620"/>
            <a:ext cx="2000264" cy="2000264"/>
          </a:xfrm>
          <a:prstGeom prst="rect">
            <a:avLst/>
          </a:prstGeom>
          <a:noFill/>
        </p:spPr>
      </p:pic>
      <p:pic>
        <p:nvPicPr>
          <p:cNvPr id="1028" name="Picture 4" descr="E:\Образование\анимция\alfavit-17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66"/>
            <a:ext cx="1785950" cy="1822398"/>
          </a:xfrm>
          <a:prstGeom prst="rect">
            <a:avLst/>
          </a:prstGeom>
          <a:noFill/>
        </p:spPr>
      </p:pic>
      <p:pic>
        <p:nvPicPr>
          <p:cNvPr id="1029" name="Picture 5" descr="E:\Образование\анимция\alfavit-29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714884"/>
            <a:ext cx="3028968" cy="171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:\Образование\анимция\63466577_1septembre_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042"/>
            <a:ext cx="314325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8_Nasha_Sko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6215082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5143536" cy="3286148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Учитель у меня в портфеле!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Кто? Быть не может! В самом деле?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Взгляни, пожалуйста! Он тут,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Его  … …….                 зовут.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786058"/>
            <a:ext cx="2357454" cy="646331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учебником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184331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00504"/>
            <a:ext cx="1619757" cy="211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929198"/>
            <a:ext cx="15631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8183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301" y="0"/>
            <a:ext cx="45607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030674" cy="686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1566" r="1462" b="75862"/>
          <a:stretch>
            <a:fillRect/>
          </a:stretch>
        </p:blipFill>
        <p:spPr bwMode="auto">
          <a:xfrm rot="5400000">
            <a:off x="-2428920" y="2857492"/>
            <a:ext cx="650082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1566" r="1462" b="75862"/>
          <a:stretch>
            <a:fillRect/>
          </a:stretch>
        </p:blipFill>
        <p:spPr bwMode="auto">
          <a:xfrm rot="5400000">
            <a:off x="5000632" y="2786054"/>
            <a:ext cx="650082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852759">
            <a:off x="1833531" y="824262"/>
            <a:ext cx="2793236" cy="172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>
                <a:gd name="adj1" fmla="val 12500"/>
                <a:gd name="adj2" fmla="val -1089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Утром рано просыпайся,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Хорошенько умывайся,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в школе не зевать,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Носом в парту не клевать!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 rot="1153300">
            <a:off x="5475049" y="1399939"/>
            <a:ext cx="2979572" cy="113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Одевайся аккуратно,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 смотреть было приятно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 rot="1471714">
            <a:off x="4368369" y="2909401"/>
            <a:ext cx="2959843" cy="138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Вставайте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дружно каждый раз,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учитель входит в класс.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097" name="Picture 1" descr="E:\Образование\анимция\676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91063">
            <a:off x="2000232" y="2714620"/>
            <a:ext cx="800100" cy="8477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852759">
            <a:off x="1231964" y="1224197"/>
            <a:ext cx="3107004" cy="204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>
                <a:gd name="adj1" fmla="val 10074"/>
                <a:gd name="adj2" fmla="val 0"/>
              </a:avLst>
            </a:prstTxWarp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тветить хочешь – не шуми,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 только руку подними.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Учитель спросит – надо встать,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Когда он сесть позволит – сядь.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657858">
            <a:off x="4965837" y="1885613"/>
            <a:ext cx="32532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eflat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Парта – это не кровать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ней нельзя лежать.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сиди за партой стройно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веди себя достойно.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92428">
            <a:off x="5141269" y="3741141"/>
            <a:ext cx="1785926" cy="163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спокойной ноч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64744">
            <a:off x="4455779" y="2729162"/>
            <a:ext cx="1136305" cy="9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1607403">
            <a:off x="1747983" y="1260487"/>
            <a:ext cx="26356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Нельзя на уроке –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Послушай, дружок,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Жвачку жевать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кусать пирожок.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9" descr="bagels_marriage_proposal_h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32921">
            <a:off x="1785918" y="2571744"/>
            <a:ext cx="2071704" cy="18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 rot="1628833">
            <a:off x="4627685" y="2017178"/>
            <a:ext cx="3757541" cy="209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дразнись, не зазнавайся,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школе всем помочь старайся.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Зря не хмурься, будь смелей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найдешь себе друзей!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 rot="1902534">
            <a:off x="1631650" y="1444120"/>
            <a:ext cx="28548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Inflat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о школе расскажи,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Честью школы дорожи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 rot="1620985">
            <a:off x="5118443" y="1854763"/>
            <a:ext cx="3377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Учись писать, читать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считать,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 получать отметку «ПЯТЬ»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4" descr="Рис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3628">
            <a:off x="1184659" y="2183289"/>
            <a:ext cx="2214562" cy="159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ieiaoey-oeoaeu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2779">
            <a:off x="4500562" y="2928934"/>
            <a:ext cx="2000272" cy="219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715375" cy="6429375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глазах у Машеньки испуг: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Ползет большой зеленый </a:t>
            </a:r>
            <a:r>
              <a:rPr lang="ru-RU" sz="44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ук.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(</a:t>
            </a:r>
            <a:r>
              <a:rPr lang="ru-RU" sz="44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собирали васильки,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головах у нас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енки.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(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енки)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21431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08-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059363"/>
            <a:ext cx="269081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0008_previe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554538"/>
            <a:ext cx="23574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lop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643063"/>
            <a:ext cx="1484313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 задание. «Буквы заблудились»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5">
      <a:dk1>
        <a:srgbClr val="FFFF99"/>
      </a:dk1>
      <a:lt1>
        <a:sysClr val="window" lastClr="FFFFFF"/>
      </a:lt1>
      <a:dk2>
        <a:srgbClr val="FFFF0B"/>
      </a:dk2>
      <a:lt2>
        <a:srgbClr val="FFFF00"/>
      </a:lt2>
      <a:accent1>
        <a:srgbClr val="4F81BD"/>
      </a:accent1>
      <a:accent2>
        <a:srgbClr val="FFFF00"/>
      </a:accent2>
      <a:accent3>
        <a:srgbClr val="FFFF65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848</TotalTime>
  <Words>243</Words>
  <Application>Microsoft Office PowerPoint</Application>
  <PresentationFormat>Экран (4:3)</PresentationFormat>
  <Paragraphs>59</Paragraphs>
  <Slides>14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Times New Roman</vt:lpstr>
      <vt:lpstr>Venecia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Андрюха</dc:creator>
  <cp:lastModifiedBy>Наталья Хорошилова</cp:lastModifiedBy>
  <cp:revision>69</cp:revision>
  <dcterms:created xsi:type="dcterms:W3CDTF">2011-08-15T16:53:47Z</dcterms:created>
  <dcterms:modified xsi:type="dcterms:W3CDTF">2015-08-18T09:40:30Z</dcterms:modified>
</cp:coreProperties>
</file>