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80" r:id="rId8"/>
    <p:sldId id="265" r:id="rId9"/>
    <p:sldId id="258" r:id="rId10"/>
    <p:sldId id="260" r:id="rId11"/>
    <p:sldId id="259" r:id="rId12"/>
    <p:sldId id="267" r:id="rId13"/>
    <p:sldId id="268" r:id="rId14"/>
    <p:sldId id="270" r:id="rId15"/>
    <p:sldId id="271" r:id="rId16"/>
    <p:sldId id="269" r:id="rId17"/>
    <p:sldId id="275" r:id="rId18"/>
    <p:sldId id="266" r:id="rId19"/>
    <p:sldId id="276" r:id="rId20"/>
    <p:sldId id="277" r:id="rId21"/>
    <p:sldId id="278" r:id="rId22"/>
    <p:sldId id="279" r:id="rId23"/>
    <p:sldId id="27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AD9E8-87C7-4621-8391-7BB825E6AD0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7FB5-19AB-43B3-A54C-05A86F37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file:///F:\&#1087;&#1086;&#1089;&#1074;&#1103;&#1097;&#1077;&#1085;&#1080;&#1077;\14%20-%20&#1055;.%20&#1063;&#1072;&#1081;&#1082;&#1086;&#1074;&#1089;&#1082;&#1080;&#1081;.%20&#1055;&#1086;&#1083;&#1100;&#1082;&#1072;..mp3" TargetMode="External"/><Relationship Id="rId7" Type="http://schemas.openxmlformats.org/officeDocument/2006/relationships/image" Target="../media/image29.png"/><Relationship Id="rId2" Type="http://schemas.openxmlformats.org/officeDocument/2006/relationships/audio" Target="file:///F:\&#1087;&#1086;&#1089;&#1074;&#1103;&#1097;&#1077;&#1085;&#1080;&#1077;\05%20-%20&#1055;.%20&#1063;&#1072;&#1081;&#1082;&#1086;&#1074;&#1089;&#1082;&#1080;&#1081;.%20&#1052;&#1072;&#1088;&#1096;%20&#1076;&#1077;&#1088;&#1077;&#1074;&#1103;&#1085;&#1085;&#1099;&#1093;%20&#1089;&#1086;&#1083;&#1076;&#1072;&#1090;&#1080;&#1082;&#1086;&#1074;..mp3" TargetMode="External"/><Relationship Id="rId1" Type="http://schemas.openxmlformats.org/officeDocument/2006/relationships/audio" Target="file:///F:\&#1087;&#1086;&#1089;&#1074;&#1103;&#1097;&#1077;&#1085;&#1080;&#1077;\08%20-%20&#1055;.%20&#1063;&#1072;&#1081;&#1082;&#1086;&#1074;&#1089;&#1082;&#1080;&#1081;.%20%20&#1042;&#1072;&#1083;&#1100;&#1089;.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Изображения\фон през\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09" y="0"/>
            <a:ext cx="91648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071546"/>
            <a:ext cx="4357718" cy="244827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Посвящение в 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первоклассники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356992"/>
            <a:ext cx="939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56992"/>
            <a:ext cx="5943230" cy="1296144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первых каникул 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окументы\Изображения\080911\0_1886c_9fe9408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А, Б, В, Г, Д, </a:t>
            </a:r>
            <a:r>
              <a:rPr lang="ru-RU" sz="6000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Е,     ,      </a:t>
            </a:r>
            <a:r>
              <a:rPr lang="ru-RU" sz="6000" b="1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Ж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40768"/>
            <a:ext cx="6748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,  К</a:t>
            </a:r>
            <a:r>
              <a:rPr lang="ru-RU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Л, М, Н, 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780928"/>
            <a:ext cx="5514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П, Р, С, Т, У, Ф, 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251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Ц, Ч, Ш, Щ, Э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,    ,   ,Ю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0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Ё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0"/>
            <a:ext cx="1166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196752"/>
            <a:ext cx="8527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725144"/>
            <a:ext cx="78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4653136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65313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Ъ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Документы\Изображения\LifeFrame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</p:spPr>
      </p:pic>
      <p:pic>
        <p:nvPicPr>
          <p:cNvPr id="16387" name="Picture 3" descr="D:\Документы\Изображения\анимация\1187154763_beauty_and_the_beast_b6380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56587"/>
            <a:ext cx="3096344" cy="3715613"/>
          </a:xfrm>
          <a:prstGeom prst="rect">
            <a:avLst/>
          </a:prstGeom>
          <a:noFill/>
        </p:spPr>
      </p:pic>
      <p:pic>
        <p:nvPicPr>
          <p:cNvPr id="16388" name="Picture 4" descr="D:\Документы\Изображения\анимация\1187154763_cinderella_b7706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69366"/>
            <a:ext cx="2952328" cy="35427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1362075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Логическая задача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412776"/>
            <a:ext cx="3305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и Вера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http://t1.gstatic.com/images?q=tbn:ANd9GcQ9iD5D1oaeAw3nyE5kHW2LcTtski-n8M-EAGO0eljGWaW3JUL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257663" cy="2907597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RrSkF4GyqQB6aprU_ZRpidKXMqFRyPIrBwJ2IMTGA6OD-BCwKV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2495550"/>
          </a:xfrm>
          <a:prstGeom prst="rect">
            <a:avLst/>
          </a:prstGeom>
          <a:noFill/>
        </p:spPr>
      </p:pic>
      <p:pic>
        <p:nvPicPr>
          <p:cNvPr id="24582" name="Picture 6" descr="http://t2.gstatic.com/images?q=tbn:ANd9GcQoynrxxVFmPwVM5SqjPa2FIBrtvEOTKMC-aqv2Xq4PRSrMaU-G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0"/>
            <a:ext cx="1790700" cy="2552700"/>
          </a:xfrm>
          <a:prstGeom prst="rect">
            <a:avLst/>
          </a:prstGeom>
          <a:noFill/>
        </p:spPr>
      </p:pic>
      <p:pic>
        <p:nvPicPr>
          <p:cNvPr id="24584" name="Picture 8" descr="http://t0.gstatic.com/images?q=tbn:ANd9GcT900329JfIhgU-ikdzlePdH2HrBtHSLKz7eegMwLcbtXJTJqWpy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3544053" cy="398706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8" name="Picture 12" descr="http://t0.gstatic.com/images?q=tbn:ANd9GcQFpsHv6y9pM_L57dW5XDFzWyF4VyzNr1Js12Sbl8PhJ7HsRrv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348880"/>
            <a:ext cx="2232248" cy="3037072"/>
          </a:xfrm>
          <a:prstGeom prst="rect">
            <a:avLst/>
          </a:prstGeom>
          <a:noFill/>
        </p:spPr>
      </p:pic>
      <p:pic>
        <p:nvPicPr>
          <p:cNvPr id="24592" name="Picture 16" descr="http://t2.gstatic.com/images?q=tbn:ANd9GcSbiBoVFlIJem2dnCo1ilut4gFChJ8GNEhXySboJc0nJwMRIqv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1733550" cy="2638426"/>
          </a:xfrm>
          <a:prstGeom prst="rect">
            <a:avLst/>
          </a:prstGeom>
          <a:noFill/>
        </p:spPr>
      </p:pic>
      <p:pic>
        <p:nvPicPr>
          <p:cNvPr id="24586" name="Picture 10" descr="http://t1.gstatic.com/images?q=tbn:ANd9GcTwjRkvlw4oUfkwRwmHDfcreOK1VchGFwOZsOwwtWSjIbsQ9kGxG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9900" y="4886324"/>
            <a:ext cx="2324100" cy="1971676"/>
          </a:xfrm>
          <a:prstGeom prst="rect">
            <a:avLst/>
          </a:prstGeom>
          <a:noFill/>
        </p:spPr>
      </p:pic>
      <p:pic>
        <p:nvPicPr>
          <p:cNvPr id="24578" name="Picture 2" descr="http://t1.gstatic.com/images?q=tbn:ANd9GcR4HccBP4OlRJeurTt_HypFbRMsr7bczFD5SgMdt3CEGXzcg3T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751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Документы\Изображения\LifeFrame\imagesCAW0DZO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564904"/>
            <a:ext cx="864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276872"/>
            <a:ext cx="8595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348880"/>
            <a:ext cx="109837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348880"/>
            <a:ext cx="87716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204864"/>
            <a:ext cx="8194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492896"/>
            <a:ext cx="86113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2420888"/>
            <a:ext cx="7873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348880"/>
            <a:ext cx="8194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10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9 0.01828 C -0.09792 0.0081 -0.09948 -0.00185 -0.10139 -0.0125 C -0.10434 -0.02639 -0.10903 -0.03797 -0.11354 -0.05047 C -0.11754 -0.06088 -0.1125 -0.05255 -0.11823 -0.06065 C -0.1224 -0.07755 -0.13698 -0.0963 -0.14844 -0.10509 C -0.15382 -0.10903 -0.16528 -0.11505 -0.16528 -0.11482 C -0.17049 -0.12246 -0.17743 -0.12685 -0.18472 -0.1294 C -0.18872 -0.13426 -0.19202 -0.13519 -0.19688 -0.13727 C -0.20747 -0.14653 -0.20261 -0.14375 -0.21077 -0.14746 C -0.21597 -0.15509 -0.21077 -0.14908 -0.21962 -0.15347 C -0.22691 -0.15695 -0.23507 -0.16389 -0.24236 -0.16574 C -0.24844 -0.16713 -0.25452 -0.1669 -0.26059 -0.16759 C -0.29757 -0.1669 -0.3349 -0.1706 -0.37136 -0.16366 C -0.37917 -0.16227 -0.38716 -0.15718 -0.39531 -0.15556 C -0.39844 -0.15417 -0.40139 -0.15278 -0.40452 -0.15162 C -0.40695 -0.1507 -0.40955 -0.15047 -0.41198 -0.14954 C -0.41667 -0.14769 -0.4257 -0.14352 -0.4257 -0.14329 C -0.43646 -0.1338 -0.43125 -0.13658 -0.4408 -0.13334 C -0.44757 -0.12755 -0.45313 -0.11852 -0.46059 -0.11505 C -0.46493 -0.10602 -0.47153 -0.10185 -0.47726 -0.09491 C -0.48525 -0.08542 -0.49132 -0.07408 -0.5 -0.06667 C -0.50608 -0.05579 -0.51059 -0.04468 -0.51667 -0.03426 C -0.51979 -0.01574 -0.51528 -0.03472 -0.52275 -0.02222 C -0.52379 -0.0206 -0.52344 -0.01852 -0.52431 -0.01621 C -0.525 -0.01412 -0.52622 -0.01273 -0.52726 -0.01019 C -0.52882 -0.00324 -0.52952 0.00092 -0.53334 0.00602 C -0.5349 0.01273 -0.53768 0.01713 -0.53941 0.02384 C -0.54097 0.04768 -0.54531 0.07477 -0.53472 0.09491 C -0.53281 0.10347 -0.52847 0.11041 -0.52431 0.11713 C -0.52136 0.12153 -0.51945 0.12685 -0.51667 0.13125 C -0.51372 0.13565 -0.51007 0.13866 -0.50764 0.14352 C -0.50556 0.14791 -0.50452 0.15046 -0.50156 0.15347 C -0.49913 0.15578 -0.49618 0.15694 -0.49393 0.15949 C -0.49132 0.1625 -0.48889 0.1662 -0.48646 0.16967 C -0.48195 0.17546 -0.46858 0.1831 -0.46216 0.18796 C -0.45608 0.19259 -0.4507 0.19953 -0.44393 0.20208 C -0.42709 0.2081 -0.43681 0.2044 -0.41511 0.21412 C -0.39375 0.22361 -0.41823 0.21713 -0.39688 0.2243 C -0.38351 0.2287 -0.36979 0.23264 -0.35608 0.23611 C -0.34584 0.23565 -0.33108 0.23703 -0.31962 0.23241 C -0.29636 0.22315 -0.28542 0.20648 -0.26667 0.18796 C -0.24966 0.17083 -0.25938 0.19097 -0.2408 0.15949 C -0.23334 0.14676 -0.22691 0.13264 -0.21806 0.12129 C -0.20747 0.09259 -0.19844 0.06203 -0.19393 0.03009 C -0.19445 0.01643 -0.19445 0.00278 -0.19531 -0.01019 C -0.19688 -0.02709 -0.20209 -0.04121 -0.20608 -0.05648 C -0.21077 -0.07408 -0.20608 -0.06644 -0.21233 -0.07477 C -0.21389 -0.0838 -0.21719 -0.08634 -0.21962 -0.09491 C -0.2224 -0.10371 -0.22448 -0.11181 -0.23021 -0.11713 C -0.2375 -0.13611 -0.24653 -0.14884 -0.25781 -0.16366 C -0.26424 -0.17269 -0.26997 -0.1838 -0.27726 -0.1919 C -0.28785 -0.20324 -0.29844 -0.21343 -0.30903 -0.22431 C -0.32031 -0.23519 -0.33247 -0.24259 -0.34393 -0.25255 C -0.34896 -0.25695 -0.36094 -0.26065 -0.36094 -0.26042 C -0.37222 -0.27222 -0.38455 -0.27477 -0.39844 -0.27685 C -0.43993 -0.28959 -0.49827 -0.29051 -0.5408 -0.29283 C -0.59479 -0.29167 -0.61893 -0.29722 -0.66059 -0.28287 C -0.66719 -0.27338 -0.65868 -0.28403 -0.67118 -0.27685 C -0.67257 -0.27616 -0.67292 -0.27361 -0.67413 -0.27269 C -0.67552 -0.27153 -0.67726 -0.27153 -0.67865 -0.2706 C -0.68073 -0.26945 -0.68281 -0.26829 -0.68472 -0.26667 C -0.68594 -0.26574 -0.68663 -0.26366 -0.68785 -0.26273 C -0.6974 -0.25533 -0.70903 -0.25093 -0.71962 -0.24653 C -0.72292 -0.24375 -0.72952 -0.23773 -0.73334 -0.23426 C -0.7349 -0.23287 -0.73785 -0.23033 -0.73785 -0.23009 " pathEditMode="relative" rAng="0" ptsTypes="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4792 C -0.05052 0.05811 -0.05 0.0676 -0.04618 0.07824 C -0.04445 0.09144 -0.04254 0.10556 -0.03698 0.11667 C -0.03212 0.13774 -0.0257 0.15949 -0.0158 0.17709 C -0.01337 0.19306 -0.00677 0.21227 0.00382 0.22153 C 0.00798 0.24283 0.02448 0.25417 0.03715 0.26598 C 0.0776 0.30394 0.1283 0.30949 0.17656 0.3125 C 0.21128 0.31088 0.24653 0.31482 0.28107 0.30649 C 0.3092 0.29954 0.33646 0.28866 0.36423 0.2801 C 0.39288 0.26112 0.43316 0.24699 0.45798 0.21968 C 0.50538 0.1676 0.53784 0.10162 0.54722 0.01968 C 0.55104 -0.04676 0.54583 -0.08796 0.52621 -0.14606 C 0.52239 -0.15763 0.52135 -0.16713 0.51423 -0.17638 C 0.51267 -0.18912 0.50955 -0.19467 0.50208 -0.20254 C 0.49305 -0.22407 0.49913 -0.21273 0.48212 -0.23495 C 0.47482 -0.24537 0.47344 -0.2581 0.4625 -0.26527 C 0.45642 -0.27662 0.44913 -0.29074 0.43819 -0.2956 C 0.42708 -0.30671 0.421 -0.31157 0.40659 -0.31365 C 0.39409 -0.3206 0.38107 -0.32199 0.36719 -0.32384 C 0.33767 -0.33402 0.31909 -0.32685 0.28107 -0.32592 C 0.2743 -0.3243 0.26649 -0.32291 0.25989 -0.3199 C 0.25208 -0.3162 0.24479 -0.31064 0.23698 -0.30763 C 0.2283 -0.30439 0.21823 -0.30254 0.20972 -0.29768 C 0.19114 -0.28726 0.17187 -0.27523 0.15364 -0.26319 C 0.14479 -0.25717 0.1335 -0.24838 0.125 -0.24097 C 0.11163 -0.22963 0.12274 -0.23518 0.11302 -0.23101 C 0.1092 -0.22592 0.1059 -0.22314 0.10087 -0.22083 C 0.09444 -0.21226 0.0875 -0.20509 0.08107 -0.19652 C 0.07899 -0.19375 0.07482 -0.18842 0.07482 -0.18819 C 0.07309 -0.18287 0.07014 -0.17801 0.06892 -0.17222 C 0.06719 -0.16296 0.06719 -0.15347 0.06597 -0.14398 C 0.06649 -0.12777 0.06614 -0.11157 0.06736 -0.0956 C 0.06823 -0.08564 0.0743 -0.07731 0.07795 -0.06921 C 0.08038 -0.06412 0.08055 -0.05671 0.0842 -0.05324 C 0.09722 -0.04074 0.1026 -0.03333 0.11909 -0.02893 C 0.13298 -0.02106 0.14774 -0.02222 0.16284 -0.02083 C 0.20173 -0.02222 0.24166 -0.01481 0.27969 -0.02685 C 0.30677 -0.03564 0.34114 -0.06064 0.36111 -0.0875 C 0.37083 -0.10046 0.37812 -0.11851 0.38541 -0.13402 C 0.38784 -0.14838 0.39271 -0.15879 0.39618 -0.17222 C 0.39896 -0.18171 0.39896 -0.1912 0.40225 -0.20069 C 0.40139 -0.21759 0.40225 -0.23449 0.40087 -0.25115 C 0.40017 -0.25463 0.39166 -0.27037 0.39028 -0.27338 C 0.3875 -0.2787 0.38177 -0.29166 0.37812 -0.29768 C 0.37083 -0.30787 0.36146 -0.31782 0.35243 -0.32384 C 0.3493 -0.32569 0.34305 -0.32777 0.34305 -0.32754 C 0.33646 -0.33379 0.31701 -0.34236 0.30955 -0.34398 C 0.29826 -0.35046 0.29166 -0.35046 0.27812 -0.35208 C 0.24757 -0.36041 0.2151 -0.35208 0.18385 -0.35 C 0.17413 -0.34699 0.16389 -0.34537 0.15364 -0.34213 C 0.14861 -0.34051 0.14531 -0.33333 0.13975 -0.33194 C 0.12986 -0.32916 0.12135 -0.32245 0.11146 -0.31782 C 0.10764 -0.31273 0.10434 -0.30995 0.0993 -0.30763 C 0.096 -0.30092 0.09809 -0.30162 0.09479 -0.30162 " pathEditMode="relative" rAng="0" ptsTypes="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0331 C -0.0566 0.0713 -0.05399 0.10278 -0.04583 0.13843 C -0.03976 0.19329 -0.03177 0.24815 -0.00191 0.28982 C 0.00208 0.30209 0.01354 0.31875 0.02396 0.32431 C 0.0276 0.32824 0.03038 0.33357 0.03455 0.33565 C 0.03889 0.33889 0.04375 0.34005 0.04809 0.34236 C 0.06788 0.34167 0.0875 0.34167 0.10729 0.34051 C 0.13316 0.33889 0.15764 0.31875 0.18142 0.3081 C 0.19566 0.29398 0.20313 0.27778 0.21337 0.25949 C 0.21649 0.24584 0.22517 0.23426 0.23003 0.2213 C 0.23455 0.20926 0.23889 0.20232 0.24358 0.19097 C 0.25243 0.16898 0.24288 0.1838 0.25417 0.16875 C 0.25521 0.16412 0.2559 0.16042 0.25729 0.15648 C 0.25851 0.15301 0.26076 0.15 0.26181 0.14653 C 0.26667 0.13079 0.26806 0.11806 0.27083 0.10209 C 0.27344 0.0713 0.27569 0.03727 0.26476 0.00857 C 0.26302 -0.00324 0.2592 -0.02037 0.25278 -0.0294 C 0.24983 -0.04074 0.24618 -0.05092 0.24219 -0.06157 C 0.23889 -0.0706 0.23681 -0.08078 0.23142 -0.08796 C 0.22483 -0.10578 0.22865 -0.09977 0.2224 -0.1081 C 0.21858 -0.12153 0.21198 -0.13426 0.20417 -0.14444 C 0.20243 -0.15463 0.19809 -0.1581 0.19358 -0.16666 C 0.18889 -0.17546 0.18819 -0.18356 0.18003 -0.1868 C 0.17726 -0.19722 0.17326 -0.20301 0.16632 -0.20903 C 0.16267 -0.2162 0.15573 -0.22129 0.14965 -0.22523 C 0.14531 -0.23148 0.1401 -0.23078 0.13455 -0.23541 C 0.12535 -0.24328 0.11493 -0.24791 0.10417 -0.25162 C 0.09792 -0.25694 0.09149 -0.25833 0.08455 -0.26157 C 0.07101 -0.26782 0.05764 -0.27153 0.04358 -0.27569 C 0.03854 -0.28264 0.01649 -0.28333 0.00729 -0.28588 C -0.00451 -0.28912 -0.01736 -0.29421 -0.02917 -0.29606 C -0.03767 -0.29745 -0.04635 -0.29768 -0.05486 -0.3 C -0.06528 -0.30278 -0.07465 -0.30625 -0.08524 -0.3081 C -0.09757 -0.31643 -0.11389 -0.3162 -0.1276 -0.31828 C -0.13715 -0.31759 -0.14687 -0.31736 -0.15642 -0.3162 C -0.1691 -0.31481 -0.18038 -0.30578 -0.19271 -0.30208 C -0.19861 -0.29421 -0.20816 -0.29074 -0.21545 -0.28588 C -0.22118 -0.28194 -0.22569 -0.27639 -0.23212 -0.27384 C -0.2342 -0.27176 -0.23594 -0.26921 -0.23819 -0.26759 C -0.24358 -0.26342 -0.25122 -0.26412 -0.25642 -0.25949 C -0.2625 -0.25416 -0.26736 -0.25162 -0.27448 -0.24953 C -0.27882 -0.24375 -0.28385 -0.24352 -0.28976 -0.24143 C -0.29983 -0.25023 -0.29583 -0.27477 -0.29583 -0.28796 " pathEditMode="relative" rAng="0" ptsTypes="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0.07384 C -0.03577 0.08773 -0.02934 0.09953 -0.02413 0.11227 C -0.01927 0.12407 -0.01754 0.13912 -0.01042 0.14838 C -0.00174 0.17199 0.00902 0.19259 0.02291 0.21111 C 0.02986 0.23541 0.05191 0.25208 0.06527 0.26967 C 0.06909 0.275 0.0717 0.28148 0.07587 0.28611 C 0.08541 0.29699 0.09635 0.30602 0.10625 0.3162 C 0.12031 0.33102 0.13333 0.34838 0.14861 0.36088 C 0.18264 0.38865 0.21527 0.40324 0.25468 0.40694 C 0.28698 0.40625 0.31944 0.40694 0.35173 0.40509 C 0.37465 0.40416 0.40191 0.38379 0.42291 0.37268 C 0.44392 0.34907 0.42257 0.37129 0.44566 0.35278 C 0.45972 0.34143 0.47222 0.32407 0.48194 0.30625 C 0.50121 0.27014 0.50972 0.22893 0.52291 0.18889 C 0.53073 0.16574 0.53646 0.14282 0.54253 0.11805 C 0.54843 0.09444 0.55034 0.0706 0.55764 0.04768 C 0.56406 -0.00139 0.55486 -0.06111 0.53802 -0.10579 C 0.53576 -0.1213 0.52968 -0.13148 0.5243 -0.14422 C 0.52291 -0.14746 0.52274 -0.15116 0.52135 -0.1544 C 0.51319 -0.17431 0.52031 -0.14977 0.51232 -0.17246 C 0.51007 -0.17917 0.50833 -0.18611 0.50625 -0.19283 C 0.50434 -0.19908 0.50017 -0.20347 0.49705 -0.2088 C 0.47309 -0.25047 0.50017 -0.20625 0.48646 -0.23519 C 0.48524 -0.23773 0.48316 -0.23912 0.48194 -0.24144 C 0.47708 -0.25 0.47378 -0.26135 0.4684 -0.26945 C 0.46718 -0.2713 0.46493 -0.27199 0.46371 -0.27361 C 0.46215 -0.27547 0.46059 -0.27732 0.4592 -0.27963 C 0.4533 -0.28935 0.44757 -0.30116 0.44097 -0.30996 C 0.43628 -0.31621 0.42847 -0.3257 0.42291 -0.3301 C 0.42066 -0.33195 0.41771 -0.33218 0.41527 -0.33403 C 0.41302 -0.33565 0.41146 -0.33866 0.4092 -0.34028 C 0.39548 -0.3507 0.37899 -0.3581 0.36371 -0.36042 C 0.33698 -0.35903 0.32205 -0.36042 0.30017 -0.3463 C 0.29253 -0.33611 0.28264 -0.33033 0.27291 -0.32408 C 0.26649 -0.31551 0.25694 -0.30926 0.24861 -0.30394 C 0.24774 -0.30278 0.24357 -0.29653 0.24253 -0.29584 C 0.23593 -0.29074 0.23941 -0.29746 0.23646 -0.28959 " pathEditMode="relative" rAng="0" ptsTypes="fffffffffffff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13658 C -0.03767 0.15417 -0.04566 0.17246 -0.0566 0.18889 C -0.06476 0.20116 -0.07795 0.2206 -0.08854 0.23148 C -0.09288 0.23611 -0.09844 0.23959 -0.10208 0.2456 C -0.11493 0.2669 -0.14219 0.29769 -0.16111 0.31019 C -0.16667 0.31783 -0.16476 0.31968 -0.17344 0.32222 C -0.18194 0.33403 -0.19305 0.3419 -0.20347 0.3507 C -0.20521 0.35232 -0.20625 0.3551 -0.20799 0.35672 C -0.21354 0.36227 -0.22049 0.36783 -0.22621 0.37292 C -0.23698 0.38264 -0.24965 0.3875 -0.26111 0.39514 C -0.26371 0.39699 -0.2658 0.39977 -0.26858 0.40116 C -0.28455 0.40972 -0.30677 0.40764 -0.32326 0.40926 C -0.34132 0.40787 -0.3474 0.41181 -0.35955 0.40116 C -0.36163 0.39699 -0.36441 0.39352 -0.36562 0.38889 C -0.36823 0.37871 -0.36858 0.36968 -0.37326 0.36065 C -0.37587 0.34514 -0.37726 0.32963 -0.38073 0.31435 C -0.38229 0.29746 -0.38351 0.2801 -0.37934 0.26366 C -0.37847 0.26019 -0.37743 0.25695 -0.37621 0.25371 C -0.3743 0.24815 -0.37014 0.2375 -0.37014 0.23773 C -0.36736 0.21875 -0.3651 0.20741 -0.35799 0.19097 C -0.35347 0.16968 -0.34583 0.14977 -0.34132 0.12847 C -0.33871 0.11597 -0.33889 0.11505 -0.33524 0.10417 C -0.33333 0.09861 -0.32934 0.08797 -0.32934 0.0882 C -0.32726 0.07477 -0.32448 0.06042 -0.31858 0.04954 C -0.31389 0.03033 -0.30503 0.0132 -0.29601 -0.00301 C -0.29323 -0.01365 -0.28767 -0.025 -0.28073 -0.03125 C -0.27396 -0.0449 -0.26111 -0.04861 -0.25052 -0.05555 C -0.23021 -0.06921 -0.21042 -0.07569 -0.18837 -0.08171 C -0.10642 -0.0794 -0.025 -0.0706 0.05712 -0.06759 C 0.06719 -0.06828 0.08438 -0.06666 0.09635 -0.07153 C 0.13316 -0.08611 0.16024 -0.13657 0.16771 -0.18472 C 0.16649 -0.21157 0.16684 -0.23565 0.1526 -0.25555 C 0.14635 -0.27986 0.12604 -0.2919 0.10868 -0.29791 C 0.10243 -0.30324 0.09601 -0.30486 0.08889 -0.30787 C 0.08212 -0.30717 0.07552 -0.30717 0.06927 -0.30602 C 0.06458 -0.30532 0.05104 -0.29259 0.04809 -0.28981 C 0.03941 -0.28194 0.05104 -0.28865 0.04045 -0.28379 C 0.0375 -0.2824 0.03142 -0.27963 0.03142 -0.2794 C 0.03021 -0.27824 0.0283 -0.27569 0.0283 -0.27546 " pathEditMode="relative" rAng="0" ptsTypes="ffffffffffffffffffffff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1044 C 0.01372 0.14931 0.00382 0.13102 0.01875 0.1588 C 0.02622 0.17222 0.03056 0.19051 0.03698 0.20532 C 0.05504 0.24699 0.07726 0.28495 0.09757 0.32384 C 0.12361 0.375 0.14688 0.42732 0.1809 0.46968 C 0.20434 0.49907 0.18125 0.47083 0.2066 0.49421 C 0.21042 0.49769 0.2132 0.50324 0.21719 0.50602 C 0.22136 0.50949 0.22639 0.51134 0.2309 0.51435 C 0.23455 0.51667 0.23802 0.51945 0.24149 0.52245 C 0.24618 0.52639 0.25035 0.53148 0.25521 0.53472 C 0.26788 0.54329 0.28681 0.55023 0.30052 0.55486 C 0.3125 0.55903 0.32778 0.55972 0.33993 0.56088 C 0.36823 0.56019 0.3967 0.56343 0.42483 0.5588 C 0.43854 0.55648 0.45104 0.54676 0.46424 0.54074 C 0.50486 0.52222 0.49375 0.52824 0.52639 0.5 C 0.53611 0.4919 0.5408 0.47685 0.54601 0.46389 C 0.55903 0.43148 0.56632 0.39097 0.57188 0.35417 C 0.57483 0.31528 0.58142 0.27732 0.58386 0.23773 C 0.58299 0.1956 0.58576 0.14607 0.57778 0.1044 C 0.57587 0.07199 0.5691 0.04282 0.56424 0.01134 C 0.56233 -0.0162 0.55538 -0.04259 0.54601 -0.06736 C 0.54514 -0.06991 0.54514 -0.07292 0.54445 -0.07546 C 0.54358 -0.07824 0.54254 -0.08102 0.54149 -0.08356 C 0.52674 -0.11829 0.50903 -0.15231 0.48386 -0.17454 C 0.47326 -0.19468 0.46215 -0.20069 0.44601 -0.21481 C 0.42951 -0.2294 0.41233 -0.24143 0.39445 -0.25324 C 0.38316 -0.26065 0.37309 -0.27222 0.36111 -0.27755 C 0.3592 -0.27963 0.35729 -0.28171 0.35521 -0.28356 C 0.3533 -0.28518 0.3507 -0.28542 0.34913 -0.2875 C 0.34601 -0.29143 0.34601 -0.30255 0.34601 -0.30787 " pathEditMode="relative" rAng="0" ptsTypes="fffffffffff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0.1074 C 0.02448 0.12083 0.02395 0.13796 0.01788 0.14976 C 0.01597 0.16412 0.01198 0.17824 0.00573 0.19027 C 0.00399 0.19814 0.00052 0.20185 -0.0033 0.20833 C -0.01164 0.22199 -0.01841 0.23819 -0.029 0.24884 C -0.03004 0.25138 -0.03073 0.25463 -0.03212 0.25694 C -0.03334 0.25879 -0.03559 0.25879 -0.03664 0.26088 C -0.03785 0.26296 -0.03698 0.26666 -0.0382 0.26898 C -0.03924 0.27106 -0.0415 0.27152 -0.04271 0.27314 C -0.04601 0.27754 -0.04879 0.2824 -0.05174 0.28726 C -0.07066 0.31805 -0.09271 0.34421 -0.11545 0.36967 C -0.13125 0.3875 -0.11059 0.36551 -0.12292 0.38194 C -0.13108 0.39305 -0.14445 0.40949 -0.15486 0.41643 C -0.16042 0.42384 -0.16702 0.42662 -0.17292 0.4324 C -0.18577 0.44583 -0.17483 0.44097 -0.18664 0.44444 C -0.19306 0.45393 -0.18507 0.44375 -0.19566 0.45092 C -0.19688 0.45185 -0.19757 0.45347 -0.19879 0.45486 C -0.20018 0.45601 -0.20157 0.45763 -0.2033 0.45879 C -0.20521 0.45995 -0.20747 0.45995 -0.20938 0.46064 C -0.21789 0.46527 -0.22674 0.47476 -0.23507 0.47916 C -0.23907 0.48101 -0.24323 0.48101 -0.24723 0.48287 C -0.2599 0.48125 -0.27257 0.48101 -0.28507 0.47916 C -0.28785 0.4787 -0.29358 0.4743 -0.29566 0.47291 C -0.29861 0.47129 -0.30486 0.46875 -0.30486 0.46898 C -0.31111 0.46064 -0.31754 0.45416 -0.32292 0.44444 C -0.32483 0.43726 -0.32726 0.43634 -0.33056 0.43055 C -0.33924 0.41481 -0.34653 0.39791 -0.35486 0.38194 C -0.35834 0.36782 -0.35677 0.37407 -0.35938 0.36388 C -0.3599 0.36157 -0.36094 0.35787 -0.36094 0.3581 C -0.36042 0.34745 -0.36198 0.33703 -0.35938 0.32731 C -0.3592 0.32638 -0.33889 0.31574 -0.3382 0.31551 C -0.32466 0.30347 -0.30955 0.30115 -0.29427 0.29537 C -0.29115 0.29421 -0.2882 0.29189 -0.28507 0.2912 C -0.27952 0.28981 -0.27379 0.28981 -0.26841 0.28726 C -0.25834 0.2824 -0.24844 0.27916 -0.2382 0.275 C -0.2283 0.27083 -0.21927 0.26458 -0.20938 0.26088 C -0.19966 0.25231 -0.18559 0.24652 -0.17448 0.24074 C -0.16042 0.23356 -0.14809 0.22129 -0.13351 0.21643 C -0.12761 0.21088 -0.11927 0.20092 -0.11233 0.19838 C -0.10643 0.19213 -0.10295 0.18865 -0.09566 0.18611 C -0.09132 0.17708 -0.07518 0.16527 -0.06684 0.16203 C -0.05695 0.14838 -0.04427 0.14051 -0.03212 0.13171 C -0.02795 0.1287 -0.02379 0.12523 -0.01997 0.12152 C -0.01789 0.11944 -0.01615 0.11713 -0.01389 0.11551 C -0.01059 0.11296 -0.00677 0.1118 -0.0033 0.10949 C 0.00538 0.09745 -0.00365 0.10833 0.00885 0.0993 C 0.01788 0.09282 0.02882 0.08449 0.03767 0.07708 C 0.05573 0.06157 0.07205 0.04282 0.09062 0.0287 C 0.09791 0.02291 0.10277 0.01527 0.11041 0.01018 C 0.1184 -0.00371 0.13107 -0.00926 0.14062 -0.02199 C 0.14218 -0.02408 0.1434 -0.02639 0.14514 -0.02801 C 0.14652 -0.02963 0.14843 -0.03033 0.14982 -0.03195 C 0.15538 -0.03866 0.15833 -0.04561 0.16336 -0.05232 C 0.17257 -0.06482 0.1809 -0.07547 0.18767 -0.09051 C 0.19166 -0.10811 0.18576 -0.08311 0.19218 -0.10463 C 0.1934 -0.10857 0.19514 -0.1169 0.19514 -0.11667 C 0.19427 -0.13889 0.19566 -0.14815 0.18906 -0.16528 C 0.18559 -0.18496 0.19027 -0.16459 0.18455 -0.17755 C 0.18368 -0.1794 0.18385 -0.18172 0.18316 -0.18357 C 0.17899 -0.19352 0.17847 -0.19375 0.17395 -0.19977 C 0.17048 -0.2132 0.16024 -0.22199 0.15121 -0.22801 C 0.146 -0.23149 0.14461 -0.23565 0.13906 -0.23797 C 0.1302 -0.25024 0.10798 -0.26482 0.09514 -0.27037 C 0.08125 -0.27639 0.0658 -0.27037 0.05121 -0.27037 " pathEditMode="relative" rAng="0" ptsTypes="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10695 C 0.01684 0.11968 0.01441 0.13264 0.01128 0.14537 C 0.01059 0.14861 0.0092 0.15533 0.0066 0.15741 C 0.00365 0.16019 -0.00052 0.15996 -0.00399 0.16158 C -0.02361 0.1713 -0.04826 0.16922 -0.06892 0.17153 C -0.08663 0.17361 -0.10417 0.17894 -0.12205 0.18172 C -0.13559 0.18403 -0.14948 0.18496 -0.16302 0.18982 C -0.1717 0.19306 -0.18177 0.19584 -0.1901 0.2 C -0.20087 0.2051 -0.20938 0.2125 -0.22049 0.21574 C -0.2349 0.2257 -0.24618 0.23241 -0.26146 0.24028 C -0.26389 0.24167 -0.26667 0.24283 -0.26892 0.24445 C -0.27049 0.2456 -0.27188 0.24746 -0.27361 0.24838 C -0.27795 0.25093 -0.28715 0.2544 -0.28715 0.25463 C -0.29045 0.25741 -0.29462 0.25903 -0.29792 0.2625 C -0.29983 0.26459 -0.30052 0.26829 -0.30226 0.2706 C -0.31198 0.28357 -0.32222 0.29352 -0.32813 0.31111 C -0.33108 0.32107 -0.33247 0.33287 -0.33403 0.34329 C -0.33455 0.34653 -0.33559 0.35347 -0.33559 0.35371 C -0.3342 0.37454 -0.33403 0.39954 -0.325 0.41806 C -0.32222 0.43218 -0.31754 0.4463 -0.30851 0.4544 C -0.30052 0.46945 -0.28368 0.4882 -0.27049 0.49283 C -0.25504 0.50648 -0.2375 0.51736 -0.21927 0.52084 C -0.19688 0.53079 -0.17413 0.53334 -0.1507 0.53519 C -0.10712 0.53426 -0.05399 0.53866 -0.0099 0.52084 C 0.0217 0.50857 0.05312 0.49722 0.08403 0.48264 C 0.10746 0.47176 0.12969 0.45672 0.15365 0.45047 C 0.16024 0.44537 0.17604 0.43866 0.18108 0.4301 C 0.18542 0.42246 0.18819 0.41459 0.19305 0.40787 C 0.20208 0.37801 0.21927 0.35556 0.23403 0.33102 C 0.2408 0.30834 0.2316 0.33449 0.24618 0.31111 C 0.24983 0.3051 0.25746 0.28773 0.26146 0.27871 C 0.26788 0.26343 0.27708 0.25718 0.28264 0.24236 C 0.28437 0.23727 0.2849 0.23125 0.28715 0.22616 C 0.29705 0.20209 0.31076 0.18148 0.32049 0.15741 C 0.32865 0.13727 0.33594 0.11667 0.34462 0.09676 C 0.36458 0.05023 0.33299 0.12153 0.35226 0.0706 C 0.35399 0.06551 0.35764 0.06111 0.3599 0.05648 C 0.36163 0.05278 0.36267 0.04838 0.36441 0.04445 C 0.36753 0.03658 0.37153 0.02963 0.375 0.02222 C 0.38941 -0.0081 0.3651 0.03982 0.38108 0.00394 C 0.3868 -0.00879 0.39271 -0.02199 0.40087 -0.0324 C 0.40469 -0.04305 0.41319 -0.05162 0.41597 -0.06273 C 0.41823 -0.07153 0.41649 -0.06736 0.42205 -0.07477 C 0.42604 -0.08611 0.43177 -0.09514 0.43715 -0.10509 C 0.44219 -0.11435 0.44462 -0.12546 0.45087 -0.13333 C 0.45295 -0.14236 0.45746 -0.14884 0.4599 -0.15764 C 0.46215 -0.16597 0.46354 -0.17245 0.46753 -0.17986 C 0.47205 -0.21342 0.46528 -0.16944 0.47205 -0.19815 C 0.47396 -0.20671 0.47465 -0.21574 0.47656 -0.2243 C 0.47465 -0.25393 0.4743 -0.2537 0.46597 -0.27685 C 0.46528 -0.28032 0.4658 -0.28426 0.46441 -0.28703 C 0.46337 -0.28912 0.45243 -0.29097 0.4493 -0.29305 " pathEditMode="relative" rAng="0" ptsTypes="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Документы\Изображения\LifeFrame\imagesCA19L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1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2563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869160"/>
            <a:ext cx="893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861048"/>
            <a:ext cx="1011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2132856"/>
            <a:ext cx="19561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буки,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933056"/>
            <a:ext cx="564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484784"/>
            <a:ext cx="14125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22920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996952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Документы\Изображения\LifeFrame\imagesCA19L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123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87624" y="1844824"/>
            <a:ext cx="65695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Сперва аз да буки,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а там и науки.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Документы\Изображения\LifeFrame\imagesCA53O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15416"/>
            <a:ext cx="10297144" cy="7488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11448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04664"/>
            <a:ext cx="2190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5517232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373216"/>
            <a:ext cx="22500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284984"/>
            <a:ext cx="1072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132856"/>
            <a:ext cx="39026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сплетёшь.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Документы\Изображения\LifeFrame\imagesCA53O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15416"/>
            <a:ext cx="10297144" cy="7488832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2451755"/>
            <a:ext cx="780983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учась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лаптя не сплетёшь.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Изображения\LifeFrame\imagesCAZYV3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vcjRTFeDzdzcLkdnG7zmX71GWfF0iRNe3AUylSnwFgZNXx9J4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38325" cy="24860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http://t2.gstatic.com/images?q=tbn:ANd9GcSgfhtnEJIA46Spjsx-01pzj4kq8zqGeaaFtFtvqeyJEuGUQU6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1497"/>
            <a:ext cx="2843808" cy="2856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http://t2.gstatic.com/images?q=tbn:ANd9GcR_GMZWF94TTAF6O2kJGwYEozfmYIepXCrzVS_jIb_k_8HTMUSLvmhZo9DS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636912"/>
            <a:ext cx="2610290" cy="20882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4" name="Picture 10" descr="http://t0.gstatic.com/images?q=tbn:ANd9GcQhttbgG4IbN0wrUM_Bo3IlRCYaGgFBR74Gzg3bP8rnFdzBLYIw0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843" y="0"/>
            <a:ext cx="2290158" cy="23488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6" name="Picture 12" descr="http://t0.gstatic.com/images?q=tbn:ANd9GcREiIecKnL3GmnIRvGb49HKo4auE92Wy5Qy2lfRpqhdDuNR_5oF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25144"/>
            <a:ext cx="2390775" cy="1914525"/>
          </a:xfrm>
          <a:prstGeom prst="rect">
            <a:avLst/>
          </a:prstGeom>
          <a:noFill/>
        </p:spPr>
      </p:pic>
      <p:pic>
        <p:nvPicPr>
          <p:cNvPr id="1038" name="Picture 14" descr="http://t1.gstatic.com/images?q=tbn:ANd9GcQ7i2ZhPzcpRtuvL8cD8am1JtWUcnEMsmHS7nbLBwrLvxDb6BVIt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276872"/>
            <a:ext cx="2486025" cy="18383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40" name="Picture 16" descr="http://t1.gstatic.com/images?q=tbn:ANd9GcR1kNXvOzSnGu4yPCiTo8cdui6KZ5jIr2GXeD0ZzP5TyBUQdeP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88640"/>
            <a:ext cx="2257425" cy="20193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коридор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556" t="30960" r="5247" b="35266"/>
          <a:stretch>
            <a:fillRect/>
          </a:stretch>
        </p:blipFill>
        <p:spPr bwMode="auto">
          <a:xfrm>
            <a:off x="941671" y="785794"/>
            <a:ext cx="7345105" cy="46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17596"/>
          </a:xfrm>
        </p:spPr>
        <p:txBody>
          <a:bodyPr/>
          <a:lstStyle/>
          <a:p>
            <a:r>
              <a:rPr lang="ru-RU" spc="300" dirty="0" smtClean="0">
                <a:latin typeface="a_Albionic" pitchFamily="34" charset="-52"/>
              </a:rPr>
              <a:t>Разгадаем ребусы</a:t>
            </a:r>
            <a:endParaRPr lang="ru-RU" spc="300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571501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стол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579294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ель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571501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слон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285852" y="5929330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785918" y="5929330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8794" y="528638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7" idx="0"/>
          </p:cNvCxnSpPr>
          <p:nvPr/>
        </p:nvCxnSpPr>
        <p:spPr>
          <a:xfrm rot="16200000" flipH="1" flipV="1">
            <a:off x="4089794" y="5917964"/>
            <a:ext cx="642942" cy="392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 flipV="1">
            <a:off x="4375546" y="5911471"/>
            <a:ext cx="642942" cy="392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215074" y="5929330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357950" y="6000768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00826" y="521495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ф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</p:spPr>
      </p:pic>
      <p:pic>
        <p:nvPicPr>
          <p:cNvPr id="1031" name="Picture 7" descr="G:\DCIM\100_PANA\P100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539885" cy="265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G:\DCIM\100_PANA\P100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G:\DCIM\100_PANA\P1000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G:\DCIM\100_PANA\P1000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7768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G:\DCIM\100_PANA\P10007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132856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050" name="Picture 2" descr="коридор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556" t="30960" r="5247" b="35266"/>
          <a:stretch>
            <a:fillRect/>
          </a:stretch>
        </p:blipFill>
        <p:spPr bwMode="auto">
          <a:xfrm>
            <a:off x="857224" y="1214422"/>
            <a:ext cx="7290948" cy="4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35716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latin typeface="a_Albionic" pitchFamily="34" charset="-52"/>
              </a:rPr>
              <a:t>Разгадаем ребусы</a:t>
            </a:r>
            <a:endParaRPr lang="ru-RU" sz="4400" b="1" dirty="0">
              <a:latin typeface="a_Albionic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85789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телефон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-285776"/>
            <a:ext cx="10787138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Рисунок 2" descr="коридор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68462"/>
          <a:stretch>
            <a:fillRect/>
          </a:stretch>
        </p:blipFill>
        <p:spPr bwMode="auto">
          <a:xfrm>
            <a:off x="771772" y="940384"/>
            <a:ext cx="7515004" cy="44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/>
          <a:lstStyle/>
          <a:p>
            <a:r>
              <a:rPr lang="ru-RU" spc="300" dirty="0" smtClean="0">
                <a:latin typeface="a_Albionic" pitchFamily="34" charset="-52"/>
              </a:rPr>
              <a:t>Разгадаем ребусы</a:t>
            </a:r>
            <a:endParaRPr lang="ru-RU" spc="300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14" y="572151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мыло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7215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вилы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571501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ёжик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64357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</a:t>
            </a:r>
            <a:endParaRPr lang="ru-RU" sz="4400" b="1" dirty="0"/>
          </a:p>
        </p:txBody>
      </p:sp>
      <p:cxnSp>
        <p:nvCxnSpPr>
          <p:cNvPr id="11" name="Прямая соединительная линия 10"/>
          <p:cNvCxnSpPr>
            <a:endCxn id="6" idx="2"/>
          </p:cNvCxnSpPr>
          <p:nvPr/>
        </p:nvCxnSpPr>
        <p:spPr>
          <a:xfrm rot="5400000">
            <a:off x="1910935" y="5911471"/>
            <a:ext cx="642942" cy="3929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178827" y="5965049"/>
            <a:ext cx="571504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929058" y="5929330"/>
            <a:ext cx="642942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1934" y="528638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536281" y="5965049"/>
            <a:ext cx="571504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6314" y="52863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ь</a:t>
            </a:r>
            <a:endParaRPr lang="ru-RU" sz="40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6215074" y="5857892"/>
            <a:ext cx="571504" cy="4286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607983" y="5893611"/>
            <a:ext cx="571504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15140" y="52149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н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20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571528"/>
            <a:ext cx="9858444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2486025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Рисунок 2" descr="коридор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68462"/>
          <a:stretch>
            <a:fillRect/>
          </a:stretch>
        </p:blipFill>
        <p:spPr bwMode="auto">
          <a:xfrm>
            <a:off x="771772" y="940384"/>
            <a:ext cx="7515004" cy="44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/>
          <a:lstStyle/>
          <a:p>
            <a:r>
              <a:rPr lang="ru-RU" spc="300" dirty="0" smtClean="0">
                <a:latin typeface="a_Albionic" pitchFamily="34" charset="-52"/>
              </a:rPr>
              <a:t>Разгадаем ребусы</a:t>
            </a:r>
            <a:endParaRPr lang="ru-RU" spc="300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57215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Умы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7215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</a:rPr>
              <a:t>валь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71501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ник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0"/>
            <a:ext cx="11644394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728667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11644394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20699938">
            <a:off x="1663491" y="2889269"/>
            <a:ext cx="5887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Приятного чаепития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</p:spPr>
      </p:pic>
      <p:pic>
        <p:nvPicPr>
          <p:cNvPr id="18434" name="Picture 2" descr="G:\DCIM\100_PANA\P100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077" y="386104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G:\DCIM\100_PANA\P1000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G:\DCIM\100_PANA\P1000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51466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 descr="G:\DCIM\100_PANA\P1000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G:\DCIM\100_PANA\P10007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9459" name="Picture 3" descr="G:\DCIM\100_PANA\P100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G:\DCIM\100_PANA\P100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G:\DCIM\100_PANA\P1000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6084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G:\DCIM\100_PANA\P1000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0085" y="4005064"/>
            <a:ext cx="3803915" cy="285293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9462" name="Picture 6" descr="G:\DCIM\100_PANA\P10007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3923927" cy="294294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482" name="Picture 2" descr="G:\DCIM\100_PANA\P100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G:\DCIM\100_PANA\P100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G:\DCIM\100_PANA\P1000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283968" cy="3212976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0485" name="Picture 5" descr="G:\DCIM\100_PANA\P1000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89248"/>
            <a:ext cx="4032448" cy="302433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</p:spPr>
      </p:pic>
      <p:pic>
        <p:nvPicPr>
          <p:cNvPr id="21506" name="Picture 2" descr="G:\DCIM\100_PANA\P100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541" y="0"/>
            <a:ext cx="4128459" cy="3096344"/>
          </a:xfrm>
          <a:prstGeom prst="flowChartAlternateProcess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21507" name="Picture 3" descr="G:\DCIM\100_PANA\P100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60440" cy="297033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6" name="Picture 2" descr="D:\Документы\Изображения\080911\P1000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3509628"/>
            <a:ext cx="4464496" cy="334837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27" name="Picture 3" descr="D:\Документы\Изображения\080911\P1000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4091946" cy="306896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" name="Picture 4" descr="D:\Документы\Изображения\080911\P10007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22530">
            <a:off x="1494570" y="771327"/>
            <a:ext cx="5695504" cy="4271628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7858180" cy="271464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Кружок 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«Сказочник»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928934"/>
            <a:ext cx="37311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Теремок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149080"/>
            <a:ext cx="734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Макарова Марья Максимовна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08 - П. Чайковский.  Вальс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5229200"/>
            <a:ext cx="304800" cy="304800"/>
          </a:xfrm>
          <a:prstGeom prst="rect">
            <a:avLst/>
          </a:prstGeom>
        </p:spPr>
      </p:pic>
      <p:pic>
        <p:nvPicPr>
          <p:cNvPr id="13" name="05 - П. Чайковский. Марш деревянных солдатиков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95536" y="5661248"/>
            <a:ext cx="304800" cy="304800"/>
          </a:xfrm>
          <a:prstGeom prst="rect">
            <a:avLst/>
          </a:prstGeom>
        </p:spPr>
      </p:pic>
      <p:pic>
        <p:nvPicPr>
          <p:cNvPr id="14" name="14 - П. Чайковский. Полька.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Изображения\1254557099_4hlgvioh7ezsg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030" cy="685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530" name="Picture 2" descr="G:\DCIM\100_PANA\P100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512" cy="3456384"/>
          </a:xfrm>
          <a:prstGeom prst="round2DiagRect">
            <a:avLst>
              <a:gd name="adj1" fmla="val 16667"/>
              <a:gd name="adj2" fmla="val 8835"/>
            </a:avLst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D:\Документы\Изображения\080911\P1000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882" y="3799029"/>
            <a:ext cx="4393118" cy="3058971"/>
          </a:xfrm>
          <a:prstGeom prst="snip2Diag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D:\Документы\Изображения\080911\P1000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2466"/>
            <a:ext cx="4567379" cy="3425534"/>
          </a:xfrm>
          <a:prstGeom prst="round2Same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D:\Документы\Изображения\080911\P1000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5592" y="0"/>
            <a:ext cx="4688408" cy="3516306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3.gstatic.com/images?q=tbn:ANd9GcQcK-Am9Cz5FNzmDOaaw-7Qa1VcsRuHs6UAU3e8yN0zR2W3-H50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973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960</TotalTime>
  <Words>160</Words>
  <Application>Microsoft Office PowerPoint</Application>
  <PresentationFormat>Экран (4:3)</PresentationFormat>
  <Paragraphs>70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Логическая задача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Разгадаем ребусы</vt:lpstr>
      <vt:lpstr>Слайд 20</vt:lpstr>
      <vt:lpstr>Разгадаем ребусы</vt:lpstr>
      <vt:lpstr>Разгадаем ребусы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92</cp:revision>
  <dcterms:created xsi:type="dcterms:W3CDTF">2011-10-23T13:49:56Z</dcterms:created>
  <dcterms:modified xsi:type="dcterms:W3CDTF">2011-10-27T20:06:54Z</dcterms:modified>
</cp:coreProperties>
</file>