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1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2" r:id="rId8"/>
    <p:sldId id="265" r:id="rId9"/>
    <p:sldId id="263" r:id="rId10"/>
    <p:sldId id="267" r:id="rId11"/>
    <p:sldId id="266" r:id="rId12"/>
    <p:sldId id="268" r:id="rId13"/>
    <p:sldId id="271" r:id="rId14"/>
    <p:sldId id="269" r:id="rId15"/>
    <p:sldId id="261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66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25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304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36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555766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37295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73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59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74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32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8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22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196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875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87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12/14/2017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71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7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BD158B-C2CD-4940-9FBE-30C4FD06F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043" y="483575"/>
            <a:ext cx="11039061" cy="4340216"/>
          </a:xfrm>
        </p:spPr>
        <p:txBody>
          <a:bodyPr/>
          <a:lstStyle/>
          <a:p>
            <a:pPr algn="ctr"/>
            <a:r>
              <a:rPr lang="ru-RU" sz="60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Достижение метапредметных результатов при изучении родного края на уроках окружающего мира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CF1E95C-B5CB-4A42-90F3-025818AFD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3183" y="5137511"/>
            <a:ext cx="8200576" cy="109689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Учитель начальных классов: Хорошилова Наталья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3331848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9115" y="243057"/>
            <a:ext cx="7452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Музей-усадьба «Ясная поляна»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6309" y="3003682"/>
            <a:ext cx="45731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Музей-усадьба </a:t>
            </a:r>
          </a:p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«Малое </a:t>
            </a:r>
            <a:r>
              <a:rPr lang="ru-RU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Пирогово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522" y="894149"/>
            <a:ext cx="11290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«Ясная поляна» - родовое поместье Льва Николаевича Толстого. Здесь великий писатель жил и создавал свои произведения. В описанных им природных уголках легко угадываются заповедные рощи и луга любимой им «Ясной поляны», а в персонажах, жившие неподалеку соседи. Происшедшие в имении события, легли в основы многих произведений Льва Николаевича.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453" y="4642313"/>
            <a:ext cx="11708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Усадьба была создана по проекту  Л.Н. Толстого и принадлежала его сестре М.Н. Толстой. Толстой сам выбрал место  «над высоким ключом», благоустраивал, сажал деревья. Там гостили И.С.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Тургунев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А.А. Фет. Позже усадьбой владела дочь Толстого Мария Львовна. Усадьба «Малое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Пирогово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 филиал музея-усадьбы «Ясная поляна».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EFFF23-3645-4B6B-B11E-95241F8DE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83" y="2833141"/>
            <a:ext cx="2592457" cy="18017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6CDF44-093C-4528-9BBD-6AB07C24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711" y="2695906"/>
            <a:ext cx="2585324" cy="19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73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3060" y="277611"/>
            <a:ext cx="12454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Историко-культурный комплекс на станции Щекино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0B587F-FBA9-40B2-8641-C8EFA99BE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239" y="4113783"/>
            <a:ext cx="3719113" cy="24778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D9D190-2F25-4B4C-B887-8454B9C55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201" y="845926"/>
            <a:ext cx="2898127" cy="1927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CA5928-9659-4E70-BCBF-9A1CB353FAA7}"/>
              </a:ext>
            </a:extLst>
          </p:cNvPr>
          <p:cNvSpPr txBox="1"/>
          <p:nvPr/>
        </p:nvSpPr>
        <p:spPr>
          <a:xfrm>
            <a:off x="205480" y="971768"/>
            <a:ext cx="931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октября открылся историко-культурный комплекс, посвященный Л.Н. Толстому и героям Отечественной войны 1812 года, на железнодорожной станции Щёкино.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509302E-66AE-4603-80F3-A360522597CF}"/>
              </a:ext>
            </a:extLst>
          </p:cNvPr>
          <p:cNvSpPr/>
          <p:nvPr/>
        </p:nvSpPr>
        <p:spPr>
          <a:xfrm>
            <a:off x="205480" y="2172097"/>
            <a:ext cx="79447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мая 1864 года император Александр II подписал указ о строительстве железной дороги от Москвы до Орла. В 1868 году было открыто движение на участке Тула – Орел, где появилась железнодорожная станция Ясенки. Лев Толстой неоднократно бывал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Ясенках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1861 году Толстой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Ясенках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открыл школу для крестьянских детей.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октября (или 10 ноября по новому стилю) 1910 года Лев Николаевич Толстой покинул Ясную Поляну. Писатель в последний раз посетил станцию Щекино Московско-Курской железной дороги, где сел в товарно-пассажирский поезд №9 и больше не вернулся.</a:t>
            </a:r>
          </a:p>
        </p:txBody>
      </p:sp>
    </p:spTree>
    <p:extLst>
      <p:ext uri="{BB962C8B-B14F-4D97-AF65-F5344CB8AC3E}">
        <p14:creationId xmlns:p14="http://schemas.microsoft.com/office/powerpoint/2010/main" val="3182079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3912" y="138342"/>
            <a:ext cx="3635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земляки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144" y="909174"/>
            <a:ext cx="5151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 Николаевич Емельянов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646A4-1CAB-4942-BA7D-9F186B6C9661}"/>
              </a:ext>
            </a:extLst>
          </p:cNvPr>
          <p:cNvSpPr txBox="1"/>
          <p:nvPr/>
        </p:nvSpPr>
        <p:spPr>
          <a:xfrm>
            <a:off x="3019408" y="1440650"/>
            <a:ext cx="91725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 Емельянов родился 8 марта 1922 года в деревне Тросна. Окончил девять классов средней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школы.В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1939 году Емельянов был призван на службу в Рабоче-крестьянскую Красную Армию. В 1941 году окончил Подольское стрелково-пулемётное училище.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5832C-6D0D-42C7-B3D5-9104BBB86265}"/>
              </a:ext>
            </a:extLst>
          </p:cNvPr>
          <p:cNvSpPr txBox="1"/>
          <p:nvPr/>
        </p:nvSpPr>
        <p:spPr>
          <a:xfrm>
            <a:off x="3019408" y="3400531"/>
            <a:ext cx="89340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Гвардии майор Борис Емельянов был удостоен высокого звания Героя Советского Союза с вручением ордена Ленина и медали «Золотая Звезда».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войны Емельянов продолжил службу в Советской Армии. В 1949 году он окончил Военную академию имени М. В. Фрунзе. В 1965 году в звании подполковника он был уволен в запас. Проживал и работал в городе Щёкино Тульской области. Скончался 10 марта 1969 года, похоронен в Щёкино.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748623-695C-4CFB-9F22-EF963D873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78" y="1428135"/>
            <a:ext cx="238125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63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E07CC8A-4ABD-453B-B2AB-C1627035AD64}"/>
              </a:ext>
            </a:extLst>
          </p:cNvPr>
          <p:cNvSpPr/>
          <p:nvPr/>
        </p:nvSpPr>
        <p:spPr>
          <a:xfrm>
            <a:off x="608919" y="1076775"/>
            <a:ext cx="63419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Викторович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Залетин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E2B4F-8438-4F13-A0D6-A43048EA2A18}"/>
              </a:ext>
            </a:extLst>
          </p:cNvPr>
          <p:cNvSpPr txBox="1"/>
          <p:nvPr/>
        </p:nvSpPr>
        <p:spPr>
          <a:xfrm>
            <a:off x="2747006" y="185531"/>
            <a:ext cx="3635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земляки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B0FF8-698E-43CC-9C2E-331ED6E2CEF0}"/>
              </a:ext>
            </a:extLst>
          </p:cNvPr>
          <p:cNvSpPr txBox="1"/>
          <p:nvPr/>
        </p:nvSpPr>
        <p:spPr>
          <a:xfrm>
            <a:off x="185530" y="2265133"/>
            <a:ext cx="118209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21 апреля 1962 года в Щёкино Тульской области.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Учился в средней школе № 13 города Щёкино. В 1983 году окончил Борисоглебское ВВАУЛ им. В. П. Чкалова по специальности «лётчик-инженер». 4 апреля 2000 года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Залётин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отправился в свой первый космический полёт. Он провёл 72 суток 19 часов 42 минуты 16 секунд на космическом корабле «Союз ТМ-30» и орбитальном комплексе «Мир», а также совершил один выход в открытый космос. 16 июня 2000 года экипаж вернулся на Землю. 30 октября 2002 года совершил свой второй полёт в качестве командира экипажа «Союз ТМА-1» и четвёртой экспедиции посещения МКС. Провёл на орбите 10 суток 20 часов 53 минуты 9 секунд. 10 ноября 2002 года экипаж вернулся из экспедиции. 20 октября 2004 года Сергей Викторович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Залётин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ушёл из отряда космонавтов в связи с избранием в депутаты Тульской областной думы.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A0B735-C261-4FD2-A392-A189C94EC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802" y="169829"/>
            <a:ext cx="3782667" cy="252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90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9495" y="81233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VIII. </a:t>
            </a:r>
            <a:r>
              <a:rPr lang="ru-RU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Вывод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9495" y="3013023"/>
            <a:ext cx="3997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IX </a:t>
            </a:r>
            <a:r>
              <a:rPr lang="ru-RU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Рефлексия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0A1FD6-8DA1-4F93-97F2-408DF7159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46" t="27934" r="29762" b="14527"/>
          <a:stretch/>
        </p:blipFill>
        <p:spPr>
          <a:xfrm>
            <a:off x="6096000" y="1398513"/>
            <a:ext cx="4346917" cy="439391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29392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F25C76-006A-4C5A-90A2-01D3DCDDC7B2}"/>
              </a:ext>
            </a:extLst>
          </p:cNvPr>
          <p:cNvSpPr txBox="1"/>
          <p:nvPr/>
        </p:nvSpPr>
        <p:spPr>
          <a:xfrm>
            <a:off x="1046922" y="795129"/>
            <a:ext cx="9987029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AutoNum type="romanUcPeriod"/>
            </a:pP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Мотивация</a:t>
            </a:r>
          </a:p>
          <a:p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</a:t>
            </a:r>
            <a:r>
              <a:rPr lang="ru-RU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Проблематизация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(Постановка проблемы)</a:t>
            </a:r>
          </a:p>
          <a:p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Постановка темы проекта</a:t>
            </a:r>
          </a:p>
          <a:p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Постановка цели и задач проекта</a:t>
            </a:r>
          </a:p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познакомить с достопримечательностями </a:t>
            </a:r>
            <a:r>
              <a:rPr lang="ru-RU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Щекинского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</a:t>
            </a:r>
          </a:p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</a:p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познакомиться с историей и историческими объектами;</a:t>
            </a:r>
          </a:p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узнать об уникальных природных сообществах на территории района;</a:t>
            </a:r>
          </a:p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рассказать о знаменитых </a:t>
            </a:r>
            <a:r>
              <a:rPr lang="ru-RU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щекинцах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живших в прошлом и настоящем.</a:t>
            </a: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Составление плана работы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1. Деление на группы и каждая группа работает в выбранном направлении</a:t>
            </a:r>
          </a:p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2. Поиск информации, ее анализ</a:t>
            </a:r>
          </a:p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3. Оформление работы в брошюру, справочник</a:t>
            </a:r>
          </a:p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4. Защита проекта</a:t>
            </a:r>
          </a:p>
          <a:p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VI.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 </a:t>
            </a:r>
          </a:p>
          <a:p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плана работы над проектом</a:t>
            </a:r>
          </a:p>
          <a:p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Защита проекта</a:t>
            </a:r>
          </a:p>
          <a:p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VIII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Вывод </a:t>
            </a:r>
          </a:p>
          <a:p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Рефлексия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687580" y="163788"/>
            <a:ext cx="3425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773695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4026" y="1514006"/>
            <a:ext cx="8125366" cy="120032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</p:spPr>
        <p:txBody>
          <a:bodyPr wrap="none" rtlCol="0">
            <a:spAutoFit/>
          </a:bodyPr>
          <a:lstStyle/>
          <a:p>
            <a:r>
              <a:rPr lang="ru-RU" sz="7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Успешных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2457115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C11F44-65B1-452F-8ACC-99EF89CA789C}"/>
              </a:ext>
            </a:extLst>
          </p:cNvPr>
          <p:cNvSpPr txBox="1"/>
          <p:nvPr/>
        </p:nvSpPr>
        <p:spPr>
          <a:xfrm>
            <a:off x="1470989" y="371061"/>
            <a:ext cx="83753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I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</a:p>
          <a:p>
            <a:endParaRPr lang="ru-RU" sz="4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 </a:t>
            </a:r>
            <a:r>
              <a:rPr lang="ru-RU" sz="4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Проблематизация</a:t>
            </a:r>
            <a:endParaRPr lang="ru-RU" sz="4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темы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88BDEE-A565-4802-A207-04647F2A2B0E}"/>
              </a:ext>
            </a:extLst>
          </p:cNvPr>
          <p:cNvSpPr txBox="1"/>
          <p:nvPr/>
        </p:nvSpPr>
        <p:spPr>
          <a:xfrm>
            <a:off x="291549" y="4518991"/>
            <a:ext cx="11900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«Достопримечательности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Щекинского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</a:t>
            </a:r>
          </a:p>
        </p:txBody>
      </p:sp>
    </p:spTree>
    <p:extLst>
      <p:ext uri="{BB962C8B-B14F-4D97-AF65-F5344CB8AC3E}">
        <p14:creationId xmlns:p14="http://schemas.microsoft.com/office/powerpoint/2010/main" val="149374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F8FF9C-0617-4642-A2E0-FA7CB40F15B1}"/>
              </a:ext>
            </a:extLst>
          </p:cNvPr>
          <p:cNvSpPr txBox="1"/>
          <p:nvPr/>
        </p:nvSpPr>
        <p:spPr>
          <a:xfrm>
            <a:off x="251790" y="1329923"/>
            <a:ext cx="1208598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познакомить с достопримечательностями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Щекинского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района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историю района;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информацию об исторических, природных и культурных объектах района;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познакомиться с известными людьми – уроженцами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Щекинского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AC97DF-5B95-4F76-AC5A-3C83C178F62B}"/>
              </a:ext>
            </a:extLst>
          </p:cNvPr>
          <p:cNvSpPr txBox="1"/>
          <p:nvPr/>
        </p:nvSpPr>
        <p:spPr>
          <a:xfrm>
            <a:off x="2517913" y="516835"/>
            <a:ext cx="6225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целей и задач</a:t>
            </a:r>
          </a:p>
        </p:txBody>
      </p:sp>
    </p:spTree>
    <p:extLst>
      <p:ext uri="{BB962C8B-B14F-4D97-AF65-F5344CB8AC3E}">
        <p14:creationId xmlns:p14="http://schemas.microsoft.com/office/powerpoint/2010/main" val="2726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87F277-14A9-4A99-906E-CD5782BA7C52}"/>
              </a:ext>
            </a:extLst>
          </p:cNvPr>
          <p:cNvSpPr txBox="1"/>
          <p:nvPr/>
        </p:nvSpPr>
        <p:spPr>
          <a:xfrm>
            <a:off x="1325217" y="569843"/>
            <a:ext cx="8551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плана работы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56880-19AF-43DE-99B0-71609674CEEA}"/>
              </a:ext>
            </a:extLst>
          </p:cNvPr>
          <p:cNvSpPr txBox="1"/>
          <p:nvPr/>
        </p:nvSpPr>
        <p:spPr>
          <a:xfrm>
            <a:off x="245883" y="1498768"/>
            <a:ext cx="95127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 на группы. Каждая группа работает со своей </a:t>
            </a:r>
          </a:p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задачей.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4CD1DA-467B-4647-ACF3-DC3E0D207876}"/>
              </a:ext>
            </a:extLst>
          </p:cNvPr>
          <p:cNvSpPr txBox="1"/>
          <p:nvPr/>
        </p:nvSpPr>
        <p:spPr>
          <a:xfrm>
            <a:off x="245883" y="2216906"/>
            <a:ext cx="603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Поиск информации и ее анализ.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E69BE-3623-4A76-BBAA-48342057773F}"/>
              </a:ext>
            </a:extLst>
          </p:cNvPr>
          <p:cNvSpPr txBox="1"/>
          <p:nvPr/>
        </p:nvSpPr>
        <p:spPr>
          <a:xfrm>
            <a:off x="245883" y="3059668"/>
            <a:ext cx="5999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3.Письменное оформление работы.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3509A-75BC-44E4-AAD7-D466687178AB}"/>
              </a:ext>
            </a:extLst>
          </p:cNvPr>
          <p:cNvSpPr txBox="1"/>
          <p:nvPr/>
        </p:nvSpPr>
        <p:spPr>
          <a:xfrm>
            <a:off x="245883" y="3902430"/>
            <a:ext cx="3274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Защита проекта.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40FE6-1C83-4438-B512-710FF4AEA782}"/>
              </a:ext>
            </a:extLst>
          </p:cNvPr>
          <p:cNvSpPr txBox="1"/>
          <p:nvPr/>
        </p:nvSpPr>
        <p:spPr>
          <a:xfrm>
            <a:off x="3021496" y="4823791"/>
            <a:ext cx="5114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Актуальность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67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16B4C3-2F39-4D69-8E5F-6CF278FA97E2}"/>
              </a:ext>
            </a:extLst>
          </p:cNvPr>
          <p:cNvSpPr/>
          <p:nvPr/>
        </p:nvSpPr>
        <p:spPr>
          <a:xfrm>
            <a:off x="224853" y="1171072"/>
            <a:ext cx="807969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Щёкинском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находится  58 объектов культурного наследия (памятников истории и культуры), из них 16 - федерального значения, в том числе:  -музей-усадьба Л. Н. Толстого «Ясная Поляна» и прилегающие объекты культурного наследия, 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-некрополь рода Толстых и Никольская церковь в  селе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Кочаки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Tx/>
              <a:buChar char="-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село Крапивна — хорошо сохранившееся историческое поселение, типичный русский уездный город  XIX века; </a:t>
            </a:r>
          </a:p>
          <a:p>
            <a:pPr marL="342900" indent="-342900">
              <a:buFontTx/>
              <a:buChar char="-"/>
            </a:pP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Супрутское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городище  — поселение славян конца        1 тысячелетия н. э.; </a:t>
            </a:r>
          </a:p>
          <a:p>
            <a:pPr marL="342900" indent="-342900">
              <a:buFontTx/>
              <a:buChar char="-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Крапивенский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лесхоз-техникум» и его уникальный дендрарий.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B4409A-BFA0-4588-9B10-BEF09A4A0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830" y="234980"/>
            <a:ext cx="3149876" cy="18721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2E34CA-D7EB-4E4E-A43B-EE0BEBF8D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699" y="1584120"/>
            <a:ext cx="2474015" cy="18555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16EF38-77B9-490A-801C-C69680073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633" y="2511875"/>
            <a:ext cx="2656073" cy="19373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374C1C-4BF6-43EC-BF4D-7E310476A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681" y="4314204"/>
            <a:ext cx="3108702" cy="2073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4006" y="234980"/>
            <a:ext cx="30524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район</a:t>
            </a:r>
          </a:p>
        </p:txBody>
      </p:sp>
    </p:spTree>
    <p:extLst>
      <p:ext uri="{BB962C8B-B14F-4D97-AF65-F5344CB8AC3E}">
        <p14:creationId xmlns:p14="http://schemas.microsoft.com/office/powerpoint/2010/main" val="3592322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7EDA51-A51A-41A7-BEFB-99061EBC7C92}"/>
              </a:ext>
            </a:extLst>
          </p:cNvPr>
          <p:cNvSpPr txBox="1"/>
          <p:nvPr/>
        </p:nvSpPr>
        <p:spPr>
          <a:xfrm>
            <a:off x="490331" y="1736052"/>
            <a:ext cx="853374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Щёкино вырос из небольшого поселка, возникшего в 70-х годах прошлого столетия недалеко от станции Ясенки Московско-Курской железной дороги, построенной в 1868 году.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Станция   Ясенки в 1903 году  переименована в   станцию  Щёкино.  Возникновению и дальнейшему развитию поселка благоприятствовало его географическое положение и наличие поблизости месторождений бурого угля. </a:t>
            </a:r>
          </a:p>
          <a:p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Щекинский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образован 1 июля 1924 г.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6495D0-0C4E-4E25-8671-0B4D788B7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487" y="331304"/>
            <a:ext cx="3064437" cy="21643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7EADF4-47CE-4B54-983A-80690557D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408" y="4238807"/>
            <a:ext cx="2946594" cy="22099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87998" y="337763"/>
            <a:ext cx="30524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район</a:t>
            </a:r>
          </a:p>
        </p:txBody>
      </p:sp>
    </p:spTree>
    <p:extLst>
      <p:ext uri="{BB962C8B-B14F-4D97-AF65-F5344CB8AC3E}">
        <p14:creationId xmlns:p14="http://schemas.microsoft.com/office/powerpoint/2010/main" val="1451326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616" y="530477"/>
            <a:ext cx="52331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Супрутское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городище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1592306"/>
            <a:ext cx="740514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Древнее городище, расположенное на реке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вблизи деревни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Супруты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находилось в 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землях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вятечей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являлось крупным торговым центром на пути из Оки в Дон.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Древнее поселение второй половины первого тысячелетия нашей эры. По мнению археологов это был крупный военно-торговый центр, который контролировал проход по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торговых судов и брал с них дань. За счет этого город сильно развился.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DBAC99-29DE-49BE-ADCC-5306FE54C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073" y="4909049"/>
            <a:ext cx="4089954" cy="18692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0AAFEB-69A8-4EBB-AE2C-D382410CC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541" y="993100"/>
            <a:ext cx="3652066" cy="243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54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9134" y="674557"/>
            <a:ext cx="2742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Дендрарий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766" y="1603947"/>
            <a:ext cx="50816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Дендрарий расположен  на территории усадьбы лесохозяйственного техникума в селе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Селиваново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Обширная площадь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дендрарического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сада признана памятником природы и занесена в список </a:t>
            </a:r>
          </a:p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«Ботанические сады и дендрарии,  входящие в СБСР».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2FF31C-2D2E-4462-87A0-15EF00F7B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869" y="674557"/>
            <a:ext cx="3490138" cy="26187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757170-4650-4481-B3D4-78B66DB46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563" y="2985868"/>
            <a:ext cx="3271911" cy="24539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C1CB2B-E938-4A17-8561-609FAC089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432" y="2799268"/>
            <a:ext cx="2898506" cy="38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6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3393" y="456380"/>
            <a:ext cx="84719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Заповедные леса «Тульская засека»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5043" y="1164266"/>
            <a:ext cx="114233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Оригинальным памятником природы и леса являются Тульские засеки. Это особо ценный лесной массив в виде ленты древнейших широколиственных лесов. Возникновение Тульских засек относится к XV - XVI вв. и связано с защитой Московского государства от нашествий татаро-монгольских кочевых племен с юга. В 1948 году Тульские засеки были включены в список ценных лесных массивов, подлежащих особой охране. В настоящее время  заповедник упразднен.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2F5ADB-A88A-41FA-B73D-6BB70481D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609" y="4272809"/>
            <a:ext cx="3470782" cy="23045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6F120F-CF50-4506-80F8-D7E3633AA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43" y="4630721"/>
            <a:ext cx="3746695" cy="17708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55AD1A-58A8-4E51-A3E9-709DB96AC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554" y="4522520"/>
            <a:ext cx="3096137" cy="205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8558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1301</TotalTime>
  <Words>1102</Words>
  <Application>Microsoft Office PowerPoint</Application>
  <PresentationFormat>Широкоэкранный</PresentationFormat>
  <Paragraphs>86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Times New Roman</vt:lpstr>
      <vt:lpstr>Trebuchet MS</vt:lpstr>
      <vt:lpstr>Wingdings</vt:lpstr>
      <vt:lpstr>Wingdings 3</vt:lpstr>
      <vt:lpstr>Аспект</vt:lpstr>
      <vt:lpstr>Достижение метапредметных результатов при изучении родного края на уроках окружающего мира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Наталья Хорошилова</dc:creator>
  <cp:lastModifiedBy>Наталья Хорошилова</cp:lastModifiedBy>
  <cp:revision>71</cp:revision>
  <dcterms:created xsi:type="dcterms:W3CDTF">2017-12-07T16:09:43Z</dcterms:created>
  <dcterms:modified xsi:type="dcterms:W3CDTF">2017-12-14T20:41:01Z</dcterms:modified>
</cp:coreProperties>
</file>