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92" r:id="rId3"/>
    <p:sldId id="284" r:id="rId4"/>
    <p:sldId id="285" r:id="rId5"/>
    <p:sldId id="280" r:id="rId6"/>
    <p:sldId id="273" r:id="rId7"/>
    <p:sldId id="286" r:id="rId8"/>
    <p:sldId id="287" r:id="rId9"/>
    <p:sldId id="288" r:id="rId10"/>
    <p:sldId id="289" r:id="rId11"/>
    <p:sldId id="290" r:id="rId12"/>
    <p:sldId id="29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1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2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6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6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0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8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5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2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0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5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3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9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6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4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DFE0C-E490-49FC-ABD6-98894D705E0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180E-F065-4D6C-A9B1-6D692CA1D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91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dsbay.ru/slavs/images/slav02.jpg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dsbay.ru/slavs/images/slav20.j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odsbay.ru/slavs/images/slav01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484784"/>
            <a:ext cx="5985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Род и родословная</a:t>
            </a:r>
            <a:endParaRPr lang="ru-RU" sz="5400" b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55384"/>
            <a:ext cx="3600400" cy="405143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476672"/>
            <a:ext cx="4536504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3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476672"/>
            <a:ext cx="4536504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9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8" y="476672"/>
            <a:ext cx="4536505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75" y="214290"/>
            <a:ext cx="211146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510" y="332656"/>
            <a:ext cx="2088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1146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29066"/>
            <a:ext cx="204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929066"/>
            <a:ext cx="206508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000504"/>
            <a:ext cx="21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857232"/>
            <a:ext cx="814393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Спасибо</a:t>
            </a:r>
            <a:r>
              <a:rPr lang="ru-RU" sz="96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96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</a:t>
            </a:r>
          </a:p>
          <a:p>
            <a:pPr algn="ctr"/>
            <a:r>
              <a:rPr lang="ru-RU" sz="96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</a:t>
            </a:r>
            <a:endParaRPr lang="ru-RU" sz="9600" b="1" cap="all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ертикальный свиток 18"/>
          <p:cNvSpPr/>
          <p:nvPr/>
        </p:nvSpPr>
        <p:spPr>
          <a:xfrm>
            <a:off x="5632822" y="2964537"/>
            <a:ext cx="2611586" cy="3776831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1126409" y="2964537"/>
            <a:ext cx="2594597" cy="377683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58"/>
            <a:ext cx="112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Зевс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1236" y="1290607"/>
            <a:ext cx="1115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Гермес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67497" y="1268759"/>
            <a:ext cx="95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Велес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3883" y="1268759"/>
            <a:ext cx="1508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Посейдон</a:t>
            </a:r>
            <a:endParaRPr lang="ru-RU" sz="24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44133" y="1307883"/>
            <a:ext cx="130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Макошь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82600" y="1323028"/>
            <a:ext cx="1371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Святогор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3680" y="1885816"/>
            <a:ext cx="152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Афродита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96606" y="1885816"/>
            <a:ext cx="1352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Аполлон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49412" y="1885816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12149" y="1885815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Сварог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56459" y="1908557"/>
            <a:ext cx="764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3708" y="2347480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2347479"/>
            <a:ext cx="1010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Перун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1765" y="2354771"/>
            <a:ext cx="1353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Водяной</a:t>
            </a:r>
            <a:endParaRPr lang="ru-RU" sz="24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8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2546 L 0.07812 0.308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166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1215 0.36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82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7257 0.302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15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26841 0.4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219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509 L 0.07656 0.372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183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7361 0.43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19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02049 0.412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206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13664 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237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24827 0.4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200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14844 0.464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232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47327 0.527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2636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54 0.523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615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31094 0.449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2247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8454 0.511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3" grpId="0"/>
      <p:bldP spid="4" grpId="0"/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" b="2408"/>
          <a:stretch/>
        </p:blipFill>
        <p:spPr>
          <a:xfrm>
            <a:off x="715260" y="188640"/>
            <a:ext cx="4265156" cy="51125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652120" y="188640"/>
            <a:ext cx="2327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Морана</a:t>
            </a:r>
            <a:endParaRPr lang="ru-RU" sz="4800" b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1884" y="1019637"/>
            <a:ext cx="35165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Морана</a:t>
            </a: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</a:t>
            </a: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Морена) - могучее и грозное Божество, Богиня Зимы и Смерти, жена Кощея и дочь Лады.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913396"/>
            <a:ext cx="7432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Морана</a:t>
            </a: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мор – морок – мрак – морочить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53" y="5834427"/>
            <a:ext cx="504056" cy="16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06" y="5893191"/>
            <a:ext cx="506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72" y="5918333"/>
            <a:ext cx="506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23" y="5915475"/>
            <a:ext cx="369709" cy="12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53" y="5918333"/>
            <a:ext cx="506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4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2121" b="6800"/>
          <a:stretch/>
        </p:blipFill>
        <p:spPr>
          <a:xfrm>
            <a:off x="3550196" y="1844824"/>
            <a:ext cx="5593804" cy="48245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620688"/>
            <a:ext cx="182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Ярило</a:t>
            </a:r>
            <a:endParaRPr lang="ru-RU" sz="48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бога образовано </a:t>
            </a: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слова «яр», имеет несколько значений: </a:t>
            </a:r>
            <a:endParaRPr lang="ru-RU" sz="2800" b="1" dirty="0" smtClean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пронзительный </a:t>
            </a: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весенний свет и тепло; </a:t>
            </a:r>
            <a:endParaRPr lang="ru-RU" sz="2800" b="1" dirty="0" smtClean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юная, стремительная и неуправляемая сила; </a:t>
            </a:r>
            <a:endParaRPr lang="ru-RU" sz="2800" b="1" dirty="0" smtClean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страсть и плодородие. </a:t>
            </a:r>
          </a:p>
        </p:txBody>
      </p:sp>
    </p:spTree>
    <p:extLst>
      <p:ext uri="{BB962C8B-B14F-4D97-AF65-F5344CB8AC3E}">
        <p14:creationId xmlns:p14="http://schemas.microsoft.com/office/powerpoint/2010/main" val="138394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t="10051" b="10051"/>
          <a:stretch>
            <a:fillRect/>
          </a:stretch>
        </p:blipFill>
        <p:spPr bwMode="auto">
          <a:xfrm>
            <a:off x="1187624" y="4016233"/>
            <a:ext cx="3654425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Андрей Клименко Сварог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2420888"/>
            <a:ext cx="2714683" cy="425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16632"/>
            <a:ext cx="3920200" cy="337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Макошь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81036"/>
            <a:ext cx="3061574" cy="379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3621302"/>
            <a:ext cx="139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Макошь</a:t>
            </a:r>
            <a:endParaRPr lang="ru-RU" sz="2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1729" y="3025635"/>
            <a:ext cx="11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Перун</a:t>
            </a:r>
            <a:endParaRPr lang="ru-RU" sz="2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381" y="6189103"/>
            <a:ext cx="947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Лада</a:t>
            </a:r>
            <a:endParaRPr lang="ru-RU" sz="2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4046" y="6189103"/>
            <a:ext cx="126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Сварог</a:t>
            </a:r>
            <a:endParaRPr lang="ru-RU" sz="2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8674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5400" dirty="0" smtClean="0"/>
              <a:t>Род</a:t>
            </a:r>
            <a:endParaRPr lang="ru-RU" sz="5400" dirty="0"/>
          </a:p>
        </p:txBody>
      </p:sp>
      <p:pic>
        <p:nvPicPr>
          <p:cNvPr id="5" name="Рисунок 4" descr="Бог Род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29289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лилиния 12"/>
          <p:cNvSpPr/>
          <p:nvPr/>
        </p:nvSpPr>
        <p:spPr>
          <a:xfrm>
            <a:off x="683568" y="1165938"/>
            <a:ext cx="669756" cy="207826"/>
          </a:xfrm>
          <a:custGeom>
            <a:avLst/>
            <a:gdLst>
              <a:gd name="connsiteX0" fmla="*/ 0 w 678873"/>
              <a:gd name="connsiteY0" fmla="*/ 258618 h 314036"/>
              <a:gd name="connsiteX1" fmla="*/ 387927 w 678873"/>
              <a:gd name="connsiteY1" fmla="*/ 9236 h 314036"/>
              <a:gd name="connsiteX2" fmla="*/ 678873 w 678873"/>
              <a:gd name="connsiteY2" fmla="*/ 314036 h 314036"/>
              <a:gd name="connsiteX3" fmla="*/ 678873 w 678873"/>
              <a:gd name="connsiteY3" fmla="*/ 314036 h 31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873" h="314036">
                <a:moveTo>
                  <a:pt x="0" y="258618"/>
                </a:moveTo>
                <a:cubicBezTo>
                  <a:pt x="137391" y="129309"/>
                  <a:pt x="274782" y="0"/>
                  <a:pt x="387927" y="9236"/>
                </a:cubicBezTo>
                <a:cubicBezTo>
                  <a:pt x="501073" y="18472"/>
                  <a:pt x="678873" y="314036"/>
                  <a:pt x="678873" y="314036"/>
                </a:cubicBezTo>
                <a:lnTo>
                  <a:pt x="678873" y="314036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102" y="3654868"/>
            <a:ext cx="333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родоначальник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581" y="1173650"/>
            <a:ext cx="2755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родственник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6147" y="2071678"/>
            <a:ext cx="166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581" y="2924944"/>
            <a:ext cx="1696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родной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526" y="2050653"/>
            <a:ext cx="280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родословная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314" y="2000240"/>
            <a:ext cx="682811" cy="219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13" y="2922409"/>
            <a:ext cx="682811" cy="2194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81" y="3646754"/>
            <a:ext cx="682811" cy="2194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17" y="2043250"/>
            <a:ext cx="682811" cy="219475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0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17249"/>
            <a:ext cx="5400599" cy="65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473760"/>
            <a:ext cx="4536504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2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536503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Другая 3">
      <a:dk1>
        <a:sysClr val="windowText" lastClr="000000"/>
      </a:dk1>
      <a:lt1>
        <a:sysClr val="window" lastClr="FFFFFF"/>
      </a:lt1>
      <a:dk2>
        <a:srgbClr val="1E72B4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53A67D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485</TotalTime>
  <Words>96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Андрюха</dc:creator>
  <cp:lastModifiedBy>Наталья Хорошилова</cp:lastModifiedBy>
  <cp:revision>42</cp:revision>
  <dcterms:created xsi:type="dcterms:W3CDTF">2009-11-24T04:57:19Z</dcterms:created>
  <dcterms:modified xsi:type="dcterms:W3CDTF">2016-01-29T18:02:20Z</dcterms:modified>
</cp:coreProperties>
</file>