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7" r:id="rId3"/>
    <p:sldId id="256" r:id="rId4"/>
    <p:sldId id="260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BC82639-084D-4255-921A-C338744E9EE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5835381-98E5-4853-B7D2-B059D53264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ru/url?sa=i&amp;rct=j&amp;q=&amp;esrc=s&amp;frm=1&amp;source=images&amp;cd=&amp;cad=rja&amp;docid=9hh6jSz4suwTgM&amp;tbnid=9EWCtU-WTCt0TM:&amp;ved=0CAUQjRw&amp;url=http://matematikamoysu.wordpress.com/%D0%B0%D0%BD%D1%96%D0%BC%D0%B0%D1%86%D1%96%D1%8F/&amp;ei=zz2SUuDtMtHQ4QSq4IAY&amp;bvm=bv.56988011,d.bGE&amp;psig=AFQjCNEiugfSr6yr4tYubZ9AordyDNcNnA&amp;ust=1385402170972923" TargetMode="Externa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frm=1&amp;source=images&amp;cd=&amp;cad=rja&amp;docid=Ok0D6PklG1ra2M&amp;tbnid=_aC8bff2auDd2M:&amp;ved=0CAUQjRw&amp;url=http%3A%2F%2Fmelomi.ru%2F256-samye-dobrye-pozhelaniya.html&amp;ei=bCuWUtmtPKPcygOEvoDABw&amp;bvm=bv.57155469,d.bGE&amp;psig=AFQjCNENh0wTKld34ONtL-3sxy052W5nzQ&amp;ust=1385659474920716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7821" y="260648"/>
            <a:ext cx="68407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Формирование познавательных учебных действий на уроках математики в 3-ем классе с использованием дистанционного обучения</a:t>
            </a:r>
          </a:p>
        </p:txBody>
      </p:sp>
      <p:pic>
        <p:nvPicPr>
          <p:cNvPr id="1026" name="Picture 2" descr="https://encrypted-tbn2.gstatic.com/images?q=tbn:ANd9GcRwFAT0-XIZi5I8XCX5_O0bUl3F2_RrQ8J-DyoGJOSA9kq9YAx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22" y="4149080"/>
            <a:ext cx="2941875" cy="2455565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8081" y="5119366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Хорошилова Наталья Николаевна, учитель начальных классов</a:t>
            </a:r>
          </a:p>
        </p:txBody>
      </p:sp>
    </p:spTree>
    <p:extLst>
      <p:ext uri="{BB962C8B-B14F-4D97-AF65-F5344CB8AC3E}">
        <p14:creationId xmlns:p14="http://schemas.microsoft.com/office/powerpoint/2010/main" val="46225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411760" y="1049558"/>
            <a:ext cx="0" cy="576064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2411760" y="1628800"/>
            <a:ext cx="2520280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1331640" y="1049558"/>
            <a:ext cx="1080120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31640" y="1049558"/>
            <a:ext cx="0" cy="288349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331640" y="3933056"/>
            <a:ext cx="547260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861349" y="1049558"/>
            <a:ext cx="0" cy="576064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932040" y="1628800"/>
            <a:ext cx="929309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861349" y="1049558"/>
            <a:ext cx="954461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6815810" y="1124744"/>
            <a:ext cx="0" cy="280831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6815810" y="1049558"/>
            <a:ext cx="0" cy="75186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993086" y="393305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A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74901" y="69361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B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11760" y="68022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C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0382" y="170080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D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61349" y="164862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K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76618" y="665876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M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15810" y="647717"/>
            <a:ext cx="348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Z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39002" y="3877749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H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669334" y="633367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447764" y="1152924"/>
            <a:ext cx="756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1см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615848" y="1232775"/>
            <a:ext cx="740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4см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313510" y="1220536"/>
            <a:ext cx="713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1см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053644" y="633367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2см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839002" y="2348880"/>
            <a:ext cx="757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5см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851920" y="40540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8см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11560" y="2488090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5см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899996" y="5301208"/>
            <a:ext cx="23358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= a ∙ b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Левая фигурная скобка 49"/>
          <p:cNvSpPr/>
          <p:nvPr/>
        </p:nvSpPr>
        <p:spPr>
          <a:xfrm>
            <a:off x="467544" y="1002699"/>
            <a:ext cx="288032" cy="3420693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2" name="Левая фигурная скобка 51"/>
          <p:cNvSpPr/>
          <p:nvPr/>
        </p:nvSpPr>
        <p:spPr>
          <a:xfrm rot="16200000">
            <a:off x="3885663" y="1775447"/>
            <a:ext cx="391048" cy="5643102"/>
          </a:xfrm>
          <a:prstGeom prst="leftBrace">
            <a:avLst>
              <a:gd name="adj1" fmla="val 8333"/>
              <a:gd name="adj2" fmla="val 518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197768" y="2554867"/>
            <a:ext cx="107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081187" y="481520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165434" y="3416084"/>
            <a:ext cx="569387" cy="92333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3"/>
                </a:solidFill>
                <a:effectLst/>
                <a:hlinkClick r:id="rId2" action="ppaction://hlinksldjump"/>
              </a:rPr>
              <a:t>2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65437" y="4584376"/>
            <a:ext cx="569387" cy="92333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3"/>
                </a:solidFill>
                <a:effectLst/>
                <a:hlinkClick r:id="rId3" action="ppaction://hlinksldjump"/>
              </a:rPr>
              <a:t>3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65435" y="2223268"/>
            <a:ext cx="569387" cy="92333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3"/>
                </a:solidFill>
                <a:effectLst/>
                <a:hlinkClick r:id="rId4" action="ppaction://hlinksldjump"/>
              </a:rPr>
              <a:t>1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7060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38958" y="3564342"/>
            <a:ext cx="856503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Дострою фигуру до прямоугольника.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Вычислю площадь новой фигуры, прямоугольника.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Вычислю площадь достроенного участка.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площади прямоугольника вычту площадь 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достроенного участка.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Получу площадь искомой фигуры.</a:t>
            </a:r>
          </a:p>
          <a:p>
            <a:r>
              <a:rPr lang="ru-RU" sz="2000" dirty="0"/>
              <a:t>		</a:t>
            </a:r>
            <a:r>
              <a:rPr lang="en-US" sz="3600" dirty="0"/>
              <a:t>S</a:t>
            </a:r>
            <a:r>
              <a:rPr lang="en-US" sz="2000" dirty="0"/>
              <a:t> = </a:t>
            </a:r>
            <a:r>
              <a:rPr lang="en-US" sz="3600" dirty="0"/>
              <a:t>S</a:t>
            </a:r>
            <a:r>
              <a:rPr lang="en-US" sz="2000" dirty="0"/>
              <a:t>1 – </a:t>
            </a:r>
            <a:r>
              <a:rPr lang="en-US" sz="3600" dirty="0"/>
              <a:t>S</a:t>
            </a:r>
            <a:r>
              <a:rPr lang="en-US" sz="2000" dirty="0"/>
              <a:t>2</a:t>
            </a:r>
            <a:endParaRPr lang="ru-RU" sz="2000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1755709" y="306569"/>
            <a:ext cx="0" cy="576064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704262" y="900347"/>
            <a:ext cx="2520280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647800" y="317156"/>
            <a:ext cx="1080120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647800" y="269084"/>
            <a:ext cx="0" cy="288349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47800" y="3155895"/>
            <a:ext cx="547260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224542" y="912510"/>
            <a:ext cx="929309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6168928" y="365715"/>
            <a:ext cx="0" cy="280831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8843" y="289358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A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6422" y="13249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B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52884" y="91251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D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802473" y="97828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K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168928" y="289358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H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81526" y="111878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745989" y="365715"/>
            <a:ext cx="756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1см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94338" y="950103"/>
            <a:ext cx="740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4см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440566" y="503751"/>
            <a:ext cx="713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1см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198975" y="1532314"/>
            <a:ext cx="757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5см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304601" y="270892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8см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5153851" y="269084"/>
            <a:ext cx="0" cy="643426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142075" y="269084"/>
            <a:ext cx="1026853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6168928" y="269084"/>
            <a:ext cx="0" cy="12269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392283" y="118756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2см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745989" y="269084"/>
            <a:ext cx="339608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580020" y="2244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939527" y="11167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168928" y="2244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172400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hlinkClick r:id="rId2" action="ppaction://hlinksldjump"/>
              </a:rPr>
              <a:t>А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0829" y="173846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hlinkClick r:id="rId3" action="ppaction://hlinksldjump"/>
              </a:rPr>
              <a:t>S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8875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67544" y="3573016"/>
            <a:ext cx="7578421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Делю фигуру на прямоугольники.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Вычислю площадь каждого прямоугольника, 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здесь их три.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Сложу все площади.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Получу площадь искомой фигуры.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/>
              <a:t>		</a:t>
            </a:r>
            <a:r>
              <a:rPr lang="en-US" sz="3600" dirty="0"/>
              <a:t>S</a:t>
            </a:r>
            <a:r>
              <a:rPr lang="en-US" sz="2000" dirty="0"/>
              <a:t> = </a:t>
            </a:r>
            <a:r>
              <a:rPr lang="en-US" sz="3600" dirty="0"/>
              <a:t>S</a:t>
            </a:r>
            <a:r>
              <a:rPr lang="en-US" sz="2000" dirty="0"/>
              <a:t>1 + </a:t>
            </a:r>
            <a:r>
              <a:rPr lang="en-US" sz="3600" dirty="0"/>
              <a:t>S</a:t>
            </a:r>
            <a:r>
              <a:rPr lang="en-US" sz="2000" dirty="0"/>
              <a:t>2 + </a:t>
            </a:r>
            <a:r>
              <a:rPr lang="en-US" sz="3600" dirty="0"/>
              <a:t>S</a:t>
            </a:r>
            <a:r>
              <a:rPr lang="en-US" sz="2000" dirty="0"/>
              <a:t>3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93" y="67816"/>
            <a:ext cx="701675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1640" y="1777264"/>
            <a:ext cx="615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</a:t>
            </a:r>
            <a:r>
              <a:rPr lang="en-US" dirty="0"/>
              <a:t>1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34615" y="1854208"/>
            <a:ext cx="5517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5940152" y="1854208"/>
            <a:ext cx="5517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</a:t>
            </a:r>
            <a:r>
              <a:rPr lang="en-US" dirty="0"/>
              <a:t>3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16416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hlinkClick r:id="rId3" action="ppaction://hlinksldjump"/>
              </a:rPr>
              <a:t>А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12224" y="188640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hlinkClick r:id="rId4" action="ppaction://hlinksldjump"/>
              </a:rPr>
              <a:t>S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69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87" y="157535"/>
            <a:ext cx="7042150" cy="391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>
            <a:hlinkClick r:id="rId3" action="ppaction://hlinksldjump"/>
          </p:cNvPr>
          <p:cNvCxnSpPr/>
          <p:nvPr/>
        </p:nvCxnSpPr>
        <p:spPr>
          <a:xfrm flipH="1">
            <a:off x="1475656" y="1196752"/>
            <a:ext cx="108012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5931633" y="1196752"/>
            <a:ext cx="100811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1600" y="4048539"/>
            <a:ext cx="7578421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Делю фигуру на прямоугольники.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Вычислю площадь каждого прямоугольника, 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здесь их три.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Сложу все площади.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Получу площадь искомой фигуры.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/>
              <a:t>		</a:t>
            </a:r>
            <a:r>
              <a:rPr lang="en-US" sz="3600" dirty="0"/>
              <a:t>S</a:t>
            </a:r>
            <a:r>
              <a:rPr lang="en-US" sz="2000" dirty="0"/>
              <a:t> = </a:t>
            </a:r>
            <a:r>
              <a:rPr lang="en-US" sz="3600" dirty="0"/>
              <a:t>S</a:t>
            </a:r>
            <a:r>
              <a:rPr lang="en-US" sz="2000" dirty="0"/>
              <a:t>1 + </a:t>
            </a:r>
            <a:r>
              <a:rPr lang="en-US" sz="3600" dirty="0"/>
              <a:t>S</a:t>
            </a:r>
            <a:r>
              <a:rPr lang="en-US" sz="2000" dirty="0"/>
              <a:t>2 + </a:t>
            </a:r>
            <a:r>
              <a:rPr lang="en-US" sz="3600" dirty="0"/>
              <a:t>S</a:t>
            </a:r>
            <a:r>
              <a:rPr lang="en-US" sz="2000" dirty="0"/>
              <a:t>3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316415" y="5733256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hlinkClick r:id="rId4" action="ppaction://hlinksldjump"/>
              </a:rPr>
              <a:t>А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1546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1309839"/>
            <a:ext cx="435888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/>
              <a:t>S</a:t>
            </a:r>
            <a:r>
              <a:rPr lang="en-US" sz="5400" dirty="0"/>
              <a:t> = </a:t>
            </a:r>
            <a:r>
              <a:rPr lang="en-US" sz="7200" dirty="0"/>
              <a:t>S</a:t>
            </a:r>
            <a:r>
              <a:rPr lang="en-US" sz="5400" dirty="0"/>
              <a:t>1 – </a:t>
            </a:r>
            <a:r>
              <a:rPr lang="en-US" sz="7200" dirty="0"/>
              <a:t>S</a:t>
            </a:r>
            <a:r>
              <a:rPr lang="en-US" sz="5400" dirty="0"/>
              <a:t>2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96744" y="3068960"/>
            <a:ext cx="616707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/>
              <a:t>S</a:t>
            </a:r>
            <a:r>
              <a:rPr lang="en-US" sz="5400" dirty="0"/>
              <a:t> = </a:t>
            </a:r>
            <a:r>
              <a:rPr lang="en-US" sz="7200" dirty="0"/>
              <a:t>S</a:t>
            </a:r>
            <a:r>
              <a:rPr lang="en-US" sz="5400" dirty="0"/>
              <a:t>1 + </a:t>
            </a:r>
            <a:r>
              <a:rPr lang="en-US" sz="7200" dirty="0"/>
              <a:t>S</a:t>
            </a:r>
            <a:r>
              <a:rPr lang="en-US" sz="5400" dirty="0"/>
              <a:t>2 + </a:t>
            </a:r>
            <a:r>
              <a:rPr lang="en-US" sz="7200" dirty="0"/>
              <a:t>S</a:t>
            </a:r>
            <a:r>
              <a:rPr lang="en-US" sz="54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6319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132856"/>
            <a:ext cx="6462536" cy="1143000"/>
          </a:xfrm>
        </p:spPr>
        <p:txBody>
          <a:bodyPr>
            <a:prstTxWarp prst="textDoubleWave1">
              <a:avLst/>
            </a:prstTxWarp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i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Творческих успехов!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32856"/>
            <a:ext cx="7200800" cy="1362075"/>
          </a:xfrm>
          <a:prstGeom prst="rect">
            <a:avLst/>
          </a:prstGeom>
          <a:noFill/>
          <a:ln>
            <a:noFill/>
          </a:ln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://melomi.ru/uploads/posts/2013-05/1367859770_my_photo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356992"/>
            <a:ext cx="2784029" cy="3028976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7963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Другая 3">
      <a:dk1>
        <a:srgbClr val="83FFFB"/>
      </a:dk1>
      <a:lt1>
        <a:sysClr val="window" lastClr="FFFFFF"/>
      </a:lt1>
      <a:dk2>
        <a:srgbClr val="B1B5BA"/>
      </a:dk2>
      <a:lt2>
        <a:srgbClr val="4B7B8A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422</TotalTime>
  <Words>176</Words>
  <Application>Microsoft Office PowerPoint</Application>
  <PresentationFormat>Экран (4:3)</PresentationFormat>
  <Paragraphs>69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Franklin Gothic Book</vt:lpstr>
      <vt:lpstr>Segoe Script</vt:lpstr>
      <vt:lpstr>Wingdings 2</vt:lpstr>
      <vt:lpstr>Техническая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Творческих успехов!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Наталья Хорошилова</cp:lastModifiedBy>
  <cp:revision>30</cp:revision>
  <dcterms:created xsi:type="dcterms:W3CDTF">2013-11-24T15:24:35Z</dcterms:created>
  <dcterms:modified xsi:type="dcterms:W3CDTF">2019-04-02T22:12:53Z</dcterms:modified>
</cp:coreProperties>
</file>