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8" r:id="rId9"/>
    <p:sldId id="264" r:id="rId10"/>
    <p:sldId id="269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EEDF832-D047-44FF-88A1-2EA5E73D5A25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86DFF04-9133-4980-8D12-21BE2F165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862E-964E-4287-8164-622703D3E00C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14E0-7E0C-4649-BE64-75431AECC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F6BBC-BA68-4774-9ED9-D725EBAF7813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A9876-D819-49B0-88C4-8A920638B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DC2B7-2D6C-4F15-AEB9-36B8C5B06B6B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5216-081B-4CF6-B73F-4E64BDD66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8B6E5-B4F1-42DC-8754-FD86BD529C63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AE0B-0749-4190-A00E-8BEA1CF7B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3B0FD-918A-404C-8874-482743E85D0E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8DEC3-8CD4-4248-BF69-FC64502ED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1BC55-6EF8-47CA-9C93-7B9245D20A74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2D57C-7970-4371-BF1A-9B417F1C7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1C6ED-D2F3-4AC5-BAA1-C3F395E5189F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9ED86-795B-40C1-9529-C33E701EC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38C0C-20A2-4181-95E0-374AD831CE3A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993CB-6343-4AA5-87C4-F90F28F7B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027F4-0CB8-465E-93BB-0D03D3549927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DB687-5BC0-4A26-8833-4156C9AD6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72A5D-C2D5-40FF-8035-8458880CD360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2EB5-B3E1-41DD-AE13-7916CAA69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FAC02-A3E5-42AD-801A-5F16E4682DB6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1AF1-48CA-45F8-8249-129C0F3BF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2EAC62-E9E8-4E8A-9967-37A0DE2F7D93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393FDA-12AB-4DF0-9B8B-DFE517451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113"/>
            <a:ext cx="7772400" cy="23050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u="sng" dirty="0" smtClean="0">
                <a:solidFill>
                  <a:srgbClr val="C00000"/>
                </a:solidFill>
              </a:rPr>
              <a:t>Антинаркотическая пропаганда.</a:t>
            </a:r>
            <a:r>
              <a:rPr lang="ru-RU" u="sng" dirty="0" smtClean="0">
                <a:solidFill>
                  <a:srgbClr val="FF0000"/>
                </a:solidFill>
              </a:rPr>
              <a:t/>
            </a:r>
            <a:br>
              <a:rPr lang="ru-RU" u="sng" dirty="0" smtClean="0">
                <a:solidFill>
                  <a:srgbClr val="FF0000"/>
                </a:solidFill>
              </a:rPr>
            </a:br>
            <a:r>
              <a:rPr lang="ru-RU" sz="4800" i="1" dirty="0" smtClean="0">
                <a:solidFill>
                  <a:srgbClr val="FF0000"/>
                </a:solidFill>
              </a:rPr>
              <a:t>Сказка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«Вовка в тридевятом царстве, в наркотическом государстве»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5013325"/>
            <a:ext cx="8783637" cy="6254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500" smtClean="0">
                <a:solidFill>
                  <a:srgbClr val="C00000"/>
                </a:solidFill>
                <a:latin typeface="Arial" charset="0"/>
              </a:rPr>
              <a:t>Автор-составитель: учитель высшей категории Павленко Наталья Рафиковна</a:t>
            </a:r>
          </a:p>
          <a:p>
            <a:pPr>
              <a:lnSpc>
                <a:spcPct val="80000"/>
              </a:lnSpc>
            </a:pPr>
            <a:r>
              <a:rPr lang="ru-RU" sz="2500" smtClean="0">
                <a:solidFill>
                  <a:srgbClr val="C00000"/>
                </a:solidFill>
                <a:latin typeface="Arial" charset="0"/>
              </a:rPr>
              <a:t>МБОУ СШ №4 г. Щёкино Тульской обл.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71550" y="53006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85113" y="51577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87450" y="51577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03350" y="49450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451725" y="49450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37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476375" y="2205038"/>
            <a:ext cx="6335713" cy="158115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00"/>
                </a:solidFill>
              </a:rPr>
              <a:t>Учащиеся </a:t>
            </a:r>
            <a:r>
              <a:rPr lang="ru-RU" sz="2800" b="1">
                <a:solidFill>
                  <a:srgbClr val="000000"/>
                </a:solidFill>
                <a:latin typeface="Calibri" pitchFamily="34" charset="0"/>
              </a:rPr>
              <a:t>МБОУ СШ №4 говор</a:t>
            </a:r>
            <a:r>
              <a:rPr lang="ru-RU" sz="2800" b="1">
                <a:solidFill>
                  <a:srgbClr val="000000"/>
                </a:solidFill>
              </a:rPr>
              <a:t>я</a:t>
            </a:r>
            <a:r>
              <a:rPr lang="ru-RU" sz="2800" b="1">
                <a:solidFill>
                  <a:srgbClr val="000000"/>
                </a:solidFill>
                <a:latin typeface="Calibri" pitchFamily="34" charset="0"/>
              </a:rPr>
              <a:t>т наркотикам </a:t>
            </a:r>
            <a:endParaRPr lang="ru-RU" sz="2800" b="1">
              <a:solidFill>
                <a:srgbClr val="000000"/>
              </a:solidFill>
            </a:endParaRPr>
          </a:p>
          <a:p>
            <a:pPr algn="ctr"/>
            <a:r>
              <a:rPr lang="ru-RU" sz="4000" b="1">
                <a:solidFill>
                  <a:srgbClr val="000000"/>
                </a:solidFill>
              </a:rPr>
              <a:t>«</a:t>
            </a:r>
            <a:r>
              <a:rPr lang="ru-RU" sz="4000" b="1">
                <a:solidFill>
                  <a:srgbClr val="000000"/>
                </a:solidFill>
                <a:latin typeface="Calibri" pitchFamily="34" charset="0"/>
              </a:rPr>
              <a:t>НЕТ</a:t>
            </a:r>
            <a:r>
              <a:rPr lang="ru-RU" sz="4000" b="1">
                <a:solidFill>
                  <a:srgbClr val="000000"/>
                </a:solidFill>
              </a:rPr>
              <a:t>»!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258888" y="187325"/>
            <a:ext cx="6626225" cy="324485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8064A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100" b="1" i="1">
                <a:solidFill>
                  <a:srgbClr val="17375E"/>
                </a:solidFill>
                <a:latin typeface="Calibri" pitchFamily="34" charset="0"/>
              </a:rPr>
              <a:t>       Вовка в тридевятом                </a:t>
            </a:r>
          </a:p>
          <a:p>
            <a:r>
              <a:rPr lang="ru-RU" sz="4100" b="1" i="1">
                <a:solidFill>
                  <a:srgbClr val="17375E"/>
                </a:solidFill>
                <a:latin typeface="Calibri" pitchFamily="34" charset="0"/>
              </a:rPr>
              <a:t>               царстве, в            </a:t>
            </a:r>
          </a:p>
          <a:p>
            <a:r>
              <a:rPr lang="ru-RU" sz="4100" b="1" i="1">
                <a:solidFill>
                  <a:srgbClr val="17375E"/>
                </a:solidFill>
                <a:latin typeface="Calibri" pitchFamily="34" charset="0"/>
              </a:rPr>
              <a:t>          наркотическом         </a:t>
            </a:r>
          </a:p>
          <a:p>
            <a:r>
              <a:rPr lang="ru-RU" sz="4100" b="1" i="1">
                <a:solidFill>
                  <a:srgbClr val="17375E"/>
                </a:solidFill>
                <a:latin typeface="Calibri" pitchFamily="34" charset="0"/>
              </a:rPr>
              <a:t>              государстве.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84213" y="55895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71550" y="53006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27088" y="54451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96188" y="55895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971550" y="620713"/>
            <a:ext cx="52562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Вот что стало с ними после употребления наркотиков….</a:t>
            </a:r>
          </a:p>
        </p:txBody>
      </p:sp>
      <p:pic>
        <p:nvPicPr>
          <p:cNvPr id="3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71550" y="53006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71550" y="53006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650" y="1812925"/>
            <a:ext cx="79200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Героин – самый опасный наркотик!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42988" y="52292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3588" y="52292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56550" y="52292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50</Words>
  <Application>Microsoft Office PowerPoint</Application>
  <PresentationFormat>Экран (4:3)</PresentationFormat>
  <Paragraphs>11</Paragraphs>
  <Slides>12</Slides>
  <Notes>0</Notes>
  <HiddenSlides>0</HiddenSlides>
  <MMClips>14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Calibri</vt:lpstr>
      <vt:lpstr>Arial</vt:lpstr>
      <vt:lpstr>Тема Office</vt:lpstr>
      <vt:lpstr>Антинаркотическая пропаганда. Сказка  «Вовка в тридевятом царстве, в наркотическом государстве»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Антинаркотическая пропаганда. Сказка  «Вовка в тридевятом царстве, в наркотическом государстве»</dc:title>
  <dc:creator>User</dc:creator>
  <cp:lastModifiedBy>ОЛЕГ</cp:lastModifiedBy>
  <cp:revision>15</cp:revision>
  <dcterms:created xsi:type="dcterms:W3CDTF">2019-02-24T11:57:38Z</dcterms:created>
  <dcterms:modified xsi:type="dcterms:W3CDTF">2019-04-14T06:05:32Z</dcterms:modified>
</cp:coreProperties>
</file>