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7" autoAdjust="0"/>
    <p:restoredTop sz="9464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7B34E-780D-40FE-9766-DBD1F89E05FB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E40D0-6E3D-4C53-9235-2668206821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65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CC5-B442-463A-904A-28E3AC178B36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CEF8-3EE5-445B-ADB9-80D992772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CC5-B442-463A-904A-28E3AC178B36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CEF8-3EE5-445B-ADB9-80D992772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CC5-B442-463A-904A-28E3AC178B36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CEF8-3EE5-445B-ADB9-80D992772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CC5-B442-463A-904A-28E3AC178B36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CEF8-3EE5-445B-ADB9-80D992772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CC5-B442-463A-904A-28E3AC178B36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CEF8-3EE5-445B-ADB9-80D992772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CC5-B442-463A-904A-28E3AC178B36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CEF8-3EE5-445B-ADB9-80D992772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CC5-B442-463A-904A-28E3AC178B36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CEF8-3EE5-445B-ADB9-80D992772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CC5-B442-463A-904A-28E3AC178B36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3CEF8-3EE5-445B-ADB9-80D992772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CC5-B442-463A-904A-28E3AC178B36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CEF8-3EE5-445B-ADB9-80D992772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CC5-B442-463A-904A-28E3AC178B36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CF3CEF8-3EE5-445B-ADB9-80D992772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3076CC5-B442-463A-904A-28E3AC178B36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CEF8-3EE5-445B-ADB9-80D992772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3076CC5-B442-463A-904A-28E3AC178B36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F3CEF8-3EE5-445B-ADB9-80D992772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717152"/>
            <a:ext cx="81369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1430"/>
                <a:gradFill>
                  <a:gsLst>
                    <a:gs pos="0">
                      <a:srgbClr val="809EC2">
                        <a:tint val="90000"/>
                        <a:satMod val="120000"/>
                      </a:srgbClr>
                    </a:gs>
                    <a:gs pos="25000">
                      <a:srgbClr val="809EC2">
                        <a:tint val="93000"/>
                        <a:satMod val="120000"/>
                      </a:srgbClr>
                    </a:gs>
                    <a:gs pos="50000">
                      <a:srgbClr val="809EC2">
                        <a:shade val="89000"/>
                        <a:satMod val="110000"/>
                      </a:srgbClr>
                    </a:gs>
                    <a:gs pos="75000">
                      <a:srgbClr val="809EC2">
                        <a:tint val="93000"/>
                        <a:satMod val="120000"/>
                      </a:srgbClr>
                    </a:gs>
                    <a:gs pos="100000">
                      <a:srgbClr val="809EC2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Дети войны</a:t>
            </a:r>
          </a:p>
          <a:p>
            <a:pPr lvl="0" algn="ctr"/>
            <a:r>
              <a:rPr lang="ru-RU" sz="3600" b="1" dirty="0" smtClean="0">
                <a:ln w="11430"/>
                <a:gradFill>
                  <a:gsLst>
                    <a:gs pos="0">
                      <a:srgbClr val="809EC2">
                        <a:tint val="90000"/>
                        <a:satMod val="120000"/>
                      </a:srgbClr>
                    </a:gs>
                    <a:gs pos="25000">
                      <a:srgbClr val="809EC2">
                        <a:tint val="93000"/>
                        <a:satMod val="120000"/>
                      </a:srgbClr>
                    </a:gs>
                    <a:gs pos="50000">
                      <a:srgbClr val="809EC2">
                        <a:shade val="89000"/>
                        <a:satMod val="110000"/>
                      </a:srgbClr>
                    </a:gs>
                    <a:gs pos="75000">
                      <a:srgbClr val="809EC2">
                        <a:tint val="93000"/>
                        <a:satMod val="120000"/>
                      </a:srgbClr>
                    </a:gs>
                    <a:gs pos="100000">
                      <a:srgbClr val="809EC2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Литературно–музыкальная 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809EC2">
                        <a:tint val="90000"/>
                        <a:satMod val="120000"/>
                      </a:srgbClr>
                    </a:gs>
                    <a:gs pos="25000">
                      <a:srgbClr val="809EC2">
                        <a:tint val="93000"/>
                        <a:satMod val="120000"/>
                      </a:srgbClr>
                    </a:gs>
                    <a:gs pos="50000">
                      <a:srgbClr val="809EC2">
                        <a:shade val="89000"/>
                        <a:satMod val="110000"/>
                      </a:srgbClr>
                    </a:gs>
                    <a:gs pos="75000">
                      <a:srgbClr val="809EC2">
                        <a:tint val="93000"/>
                        <a:satMod val="120000"/>
                      </a:srgbClr>
                    </a:gs>
                    <a:gs pos="100000">
                      <a:srgbClr val="809EC2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композиция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053" y="2996952"/>
            <a:ext cx="68184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«Дети и война – нет более ужасного сближения 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противно–ложных 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вещей на свете».</a:t>
            </a:r>
          </a:p>
          <a:p>
            <a:pPr lvl="0" algn="just"/>
            <a:r>
              <a:rPr lang="ru-RU" sz="2800" b="1" dirty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Ю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Друнина.</a:t>
            </a:r>
            <a:endParaRPr lang="ru-RU" sz="2800" b="1" dirty="0">
              <a:ln w="11430"/>
              <a:gradFill>
                <a:gsLst>
                  <a:gs pos="0">
                    <a:srgbClr val="F3A447">
                      <a:tint val="70000"/>
                      <a:satMod val="245000"/>
                    </a:srgbClr>
                  </a:gs>
                  <a:gs pos="75000">
                    <a:srgbClr val="F3A447">
                      <a:tint val="90000"/>
                      <a:shade val="60000"/>
                      <a:satMod val="240000"/>
                    </a:srgbClr>
                  </a:gs>
                  <a:gs pos="100000">
                    <a:srgbClr val="F3A44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592933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smtClean="0"/>
              <a:t>С</a:t>
            </a:r>
            <a:r>
              <a:rPr lang="ru-RU" dirty="0" smtClean="0"/>
              <a:t>амсонова Т.В.. Учитель истории и обществознания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714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2304" y="436763"/>
            <a:ext cx="92363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Погибали дети и в оккупированных фашистами городах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(дневник Тани Савичевой)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9" name="Picture 3" descr="C:\Users\Андрюшка\Desktop\d4b1aa93ee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140" y="1556792"/>
            <a:ext cx="7999413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48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59" y="5013176"/>
            <a:ext cx="48965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«Ленинградские дети» – когда звучали эти слова, у человека сжималось сердце.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42" name="Picture 2" descr="C:\Users\Андрюшка\Desktop\Дети войны\0c084c7eceead96a4c7b9300faa39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5437025" cy="437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120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332656"/>
            <a:ext cx="86044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Попович Раиса Алексеевна житель блокадного Ленинграда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Андрюшка\Desktop\2013_01_19\IMG_0001_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17979"/>
            <a:ext cx="2741612" cy="36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45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47581"/>
            <a:ext cx="813690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Первая бомбежка.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«Вот вам и война, дети, запомните это, сказал тогда дядя Ваня».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3" name="Picture 5" descr="C:\Users\Андрюшка\Desktop\2013_01_19\IMG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8" y="2852936"/>
            <a:ext cx="2733675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ндрюшка\Desktop\2013_01_19\IMG_031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7541" y="2848173"/>
            <a:ext cx="2744787" cy="36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62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73216"/>
            <a:ext cx="7667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Радио постоянно работало и в памяти остались вот эти строчки: «Дорогие ленинградцы, подтяните кушачки …»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Андрюшка\Desktop\2013_01_19\IMG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7519"/>
            <a:ext cx="3438228" cy="45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454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1427" y="332656"/>
            <a:ext cx="54225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го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ды войны в Ленинграде умерли мои родители и много родственников.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C:\Users\Андрюшка\Desktop\2013_01_19\IMG_0008_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18" y="270892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97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25144"/>
            <a:ext cx="4392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Пережили войну, блокаду, вынесем и остальное. Только бы не было войны. 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Андрюшка\Desktop\2013_01_19\IMG_0003_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01666"/>
            <a:ext cx="4824536" cy="36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0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4" y="0"/>
            <a:ext cx="3548750" cy="3890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242" y="216917"/>
            <a:ext cx="83147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Память – наша история.</a:t>
            </a:r>
          </a:p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Каким будет взгляд на нее ребенка, таким будет наш завтрашний день.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146" name="Picture 2" descr="C:\Users\Андрюшка\Desktop\2013_01_19\IMG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8" y="2701925"/>
            <a:ext cx="2733675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956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221088"/>
            <a:ext cx="724362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 родом из детств – Сен – Экзюпери. 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должен говорить о себе каждый человек. Нельзя, чтобы детство называлось войной»</a:t>
            </a:r>
            <a:endParaRPr lang="ru-RU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Users\Андрюшка\Desktop\kids_playin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922"/>
            <a:ext cx="7992888" cy="40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73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7624" y="623190"/>
            <a:ext cx="92116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2010 год – 65-я годовщина</a:t>
            </a:r>
          </a:p>
          <a:p>
            <a:pPr algn="ctr"/>
            <a:r>
              <a:rPr lang="ru-RU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Великой победы</a:t>
            </a:r>
            <a:endParaRPr lang="ru-RU" sz="5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Users\Андрюшка\Desktop\1304974580776foto206520let20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9688" y="2357605"/>
            <a:ext cx="6477000" cy="43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34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56431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300" dirty="0" smtClean="0">
                <a:ln w="11430" cmpd="sng">
                  <a:solidFill>
                    <a:srgbClr val="6EA0B0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EA0B0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EA0B0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EA0B0">
                      <a:satMod val="220000"/>
                      <a:alpha val="35000"/>
                    </a:srgbClr>
                  </a:glow>
                </a:effectLst>
              </a:rPr>
              <a:t>А может, не было войны ? </a:t>
            </a:r>
          </a:p>
          <a:p>
            <a:pPr lvl="0" algn="ctr"/>
            <a:r>
              <a:rPr lang="ru-RU" sz="2400" b="1" spc="300" dirty="0" smtClean="0">
                <a:ln w="11430" cmpd="sng">
                  <a:solidFill>
                    <a:srgbClr val="6EA0B0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6EA0B0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6EA0B0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6EA0B0">
                      <a:satMod val="220000"/>
                      <a:alpha val="35000"/>
                    </a:srgbClr>
                  </a:glow>
                </a:effectLst>
              </a:rPr>
              <a:t>Нет! Была. И она коснулась не только взрослых, но и детей. Дети встретили войну в разном возрасте.</a:t>
            </a:r>
            <a:endParaRPr lang="ru-RU" sz="2400" b="1" spc="300" dirty="0">
              <a:ln w="11430" cmpd="sng">
                <a:solidFill>
                  <a:srgbClr val="6EA0B0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6EA0B0">
                      <a:tint val="83000"/>
                      <a:shade val="100000"/>
                      <a:satMod val="200000"/>
                    </a:srgbClr>
                  </a:gs>
                  <a:gs pos="75000">
                    <a:srgbClr val="6EA0B0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6EA0B0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1026" name="Picture 2" descr="C:\Users\Андрюшка\Desktop\Дети войны\0c08394c28b25a915aa6442a5c235a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20915"/>
            <a:ext cx="2857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90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06" y="52946"/>
            <a:ext cx="65230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ночь на 22 июня 1941 года фашистские корабли подошли к берегам, где находились пионерские лагеря.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C:\Users\Андрюшка\Desktop\pionerskaja_skameechka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2" y="1844824"/>
            <a:ext cx="7723020" cy="480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62" y="116632"/>
            <a:ext cx="62201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Мальчишки и девчонки прямо с выпускного бала ушли из детства в грязные теплушки, в эшелон пехоты, в санитарный взвод. 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9" name="Picture 3" descr="C:\Users\Андрюшка\Desktop\Дети войны\y_e18e3e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2827" y="2348880"/>
            <a:ext cx="6493223" cy="42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44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5085184"/>
            <a:ext cx="54360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Многим из бывших мальчишек и девчонок было присвоено звание Героя Советского Союза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Андрюшка\Desktop\Дети войны\pobeda_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404" y="260648"/>
            <a:ext cx="3366133" cy="456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юшка\Desktop\Дети войны\0_5e321_7e22a27d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5614"/>
            <a:ext cx="3108231" cy="465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18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09" y="164629"/>
            <a:ext cx="86764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дождались с фронта своих сыновей и дочерей тысячи матерей. Не верили в их гибель. Надеялись на чудо.</a:t>
            </a:r>
            <a:endParaRPr lang="ru-RU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146" name="Picture 2" descr="C:\Users\Андрюшка\Desktop\Дети войны\1304843333_berlin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66006"/>
            <a:ext cx="66675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860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45224"/>
            <a:ext cx="91076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 матери молодогвардейцев не надеялись не надеялись на чудо, не ждали. Они были свидетелями гибели своих детей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171" name="Picture 3" descr="C:\Users\Андрюшка\Desktop\Дети войны\0_1759e_b0d589a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774" y="310151"/>
            <a:ext cx="7894140" cy="511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58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4797152"/>
            <a:ext cx="50442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Дети военной поры, которые не могли попасть на фронт, стояли у станков, работали на полях, помогали в медсанбатах</a:t>
            </a:r>
            <a:endParaRPr lang="ru-RU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 descr="C:\Users\Андрюшка\Desktop\Дети войны\0_175b3_d0375c8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048"/>
            <a:ext cx="6661870" cy="44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59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123</TotalTime>
  <Words>318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Андрюшка</dc:creator>
  <cp:lastModifiedBy>школа</cp:lastModifiedBy>
  <cp:revision>14</cp:revision>
  <dcterms:created xsi:type="dcterms:W3CDTF">2013-01-17T18:44:05Z</dcterms:created>
  <dcterms:modified xsi:type="dcterms:W3CDTF">2013-01-19T06:45:01Z</dcterms:modified>
</cp:coreProperties>
</file>