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5" r:id="rId2"/>
    <p:sldId id="267" r:id="rId3"/>
    <p:sldId id="268" r:id="rId4"/>
    <p:sldId id="270" r:id="rId5"/>
    <p:sldId id="269" r:id="rId6"/>
    <p:sldId id="277" r:id="rId7"/>
    <p:sldId id="271" r:id="rId8"/>
    <p:sldId id="27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139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0139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1EFC8DE-609E-4E3A-BD02-0265569863B2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130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3B8DD1-6A3E-4C54-B59F-38C0E5C005C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339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00B48A2-2895-4D2F-8278-466CDC201F48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1143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109728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4000500"/>
            <a:ext cx="109728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9862FB5-20D6-43D8-A6FF-A07A6C6F57C3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354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28BC02-6C44-41DB-ADB5-4936B789656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084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CD2594-AE21-430D-8153-67F1B87939A8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6171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C4FEF6-1930-47D3-829D-ACCDEAB8EF62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844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6594F6B-74B1-4B68-AE47-33F4E38D8FF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586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069B9C9-958F-4EA9-B443-C460F4151BA4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0283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CB0651F-0933-4832-9B36-50E15112D75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6314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0322A75-61E8-45BD-9BCF-F0795FE8C309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459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2BBD6F4-D32C-47E7-9920-7AB3E7B2D11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6383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u="none" smtClean="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C26EAC9-9BF7-4649-B624-6F1B812E422D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rgbClr val="CC6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rgbClr val="CC6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rgbClr val="CC6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0036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036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036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 smtClean="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84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xrl.ru/ru/faq/faint_and_bleeding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xrl.ru/ru/faq/fire_speed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32048" y="1817649"/>
            <a:ext cx="9189844" cy="2209800"/>
          </a:xfrm>
        </p:spPr>
        <p:txBody>
          <a:bodyPr/>
          <a:lstStyle/>
          <a:p>
            <a:pPr algn="ctr" eaLnBrk="1" hangingPunct="1"/>
            <a:r>
              <a:rPr lang="ru-RU" altLang="ru-RU" sz="6000" b="1" i="1" dirty="0">
                <a:ln>
                  <a:solidFill>
                    <a:schemeClr val="tx2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Пожарная безопасность </a:t>
            </a:r>
          </a:p>
        </p:txBody>
      </p:sp>
    </p:spTree>
    <p:extLst>
      <p:ext uri="{BB962C8B-B14F-4D97-AF65-F5344CB8AC3E}">
        <p14:creationId xmlns:p14="http://schemas.microsoft.com/office/powerpoint/2010/main" xmlns="" val="12298137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3"/>
            <a:ext cx="8229600" cy="955675"/>
          </a:xfrm>
        </p:spPr>
        <p:txBody>
          <a:bodyPr/>
          <a:lstStyle/>
          <a:p>
            <a:pPr eaLnBrk="1" hangingPunct="1"/>
            <a:r>
              <a:rPr lang="ru-RU" altLang="ru-RU" sz="4000" b="1" u="sng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Пожар - что же это?</a:t>
            </a:r>
            <a:r>
              <a:rPr lang="ru-RU" altLang="ru-RU" dirty="0" smtClean="0"/>
              <a:t> 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7850" y="1844675"/>
            <a:ext cx="8496300" cy="18669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Пожар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это стихийное распространение огня, 	      	      вышедшего из-под контроля человека.</a:t>
            </a:r>
            <a:r>
              <a:rPr lang="ru-RU" sz="2800" dirty="0"/>
              <a:t> </a:t>
            </a:r>
          </a:p>
        </p:txBody>
      </p:sp>
      <p:pic>
        <p:nvPicPr>
          <p:cNvPr id="5124" name="Picture 5" descr="1244991362_ssw_34-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919288" y="3141666"/>
            <a:ext cx="8280400" cy="33369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5209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549275"/>
            <a:ext cx="8229600" cy="863600"/>
          </a:xfrm>
        </p:spPr>
        <p:txBody>
          <a:bodyPr/>
          <a:lstStyle/>
          <a:p>
            <a:r>
              <a:rPr lang="ru-RU" altLang="ru-RU" sz="4000" b="1" u="sng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 DECODE" pitchFamily="2" charset="0"/>
              </a:rPr>
              <a:t>Причины пожаров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773238"/>
            <a:ext cx="8229600" cy="38862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ru-RU" altLang="ru-RU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Неосторожное обращение с огнем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1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ru-RU" altLang="ru-RU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правил  электробезопасности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1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ru-RU" altLang="ru-RU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Поджоги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endParaRPr lang="ru-RU" altLang="ru-RU" b="1" dirty="0" smtClean="0">
              <a:solidFill>
                <a:schemeClr val="hlink"/>
              </a:solidFill>
            </a:endParaRPr>
          </a:p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40239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476250"/>
            <a:ext cx="8229600" cy="865188"/>
          </a:xfrm>
        </p:spPr>
        <p:txBody>
          <a:bodyPr/>
          <a:lstStyle/>
          <a:p>
            <a:pPr eaLnBrk="1" hangingPunct="1"/>
            <a:r>
              <a:rPr lang="ru-RU" altLang="ru-RU" b="1" u="sng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Очаг возгорания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7191" y="1633306"/>
            <a:ext cx="8229600" cy="41846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altLang="ru-RU" sz="36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Внешними признаками являются: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r>
              <a:rPr lang="ru-RU" altLang="ru-R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Наличие пламени. 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r>
              <a:rPr lang="ru-RU" altLang="ru-R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Тлеющие или раскалённые материалы.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r>
              <a:rPr lang="ru-RU" altLang="ru-R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Задымление.</a:t>
            </a:r>
            <a:endParaRPr lang="ru-RU" altLang="ru-RU" sz="9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ru-RU" altLang="ru-RU" sz="9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buNone/>
            </a:pPr>
            <a:r>
              <a:rPr lang="ru-RU" altLang="ru-RU" sz="36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характеристикой пожара является</a:t>
            </a:r>
            <a:r>
              <a:rPr lang="ru-RU" alt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r>
              <a:rPr lang="ru-RU" altLang="ru-RU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Температура, развивающаяся при горении.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181593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3"/>
            <a:ext cx="8229600" cy="1027113"/>
          </a:xfrm>
        </p:spPr>
        <p:txBody>
          <a:bodyPr/>
          <a:lstStyle/>
          <a:p>
            <a:r>
              <a:rPr lang="ru-RU" altLang="ru-RU" sz="4000" b="1" u="sng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безопасности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захламляйте запасные выходы!</a:t>
            </a:r>
          </a:p>
          <a:p>
            <a:r>
              <a:rPr lang="ru-RU" altLang="ru-RU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оставляйте без присмотра включенные электроприборы! </a:t>
            </a:r>
          </a:p>
          <a:p>
            <a:r>
              <a:rPr lang="ru-RU" altLang="ru-RU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Следите за исправностью отопительного оборудования!</a:t>
            </a:r>
          </a:p>
          <a:p>
            <a:r>
              <a:rPr lang="ru-RU" altLang="ru-RU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осторожны с огнем!</a:t>
            </a:r>
          </a:p>
        </p:txBody>
      </p:sp>
    </p:spTree>
    <p:extLst>
      <p:ext uri="{BB962C8B-B14F-4D97-AF65-F5344CB8AC3E}">
        <p14:creationId xmlns:p14="http://schemas.microsoft.com/office/powerpoint/2010/main" xmlns="" val="295750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2635" y="988743"/>
            <a:ext cx="8564136" cy="3886200"/>
          </a:xfrm>
        </p:spPr>
        <p:txBody>
          <a:bodyPr/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Соблюдайте спокойствие. Позвонить по телефону 01 или 112 и вызвать пожарных и спасателей.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Отключить все электроприборы рубильником в коридоре и газ на кухне. В случае если загорелся телевизор: отключить от сети и накрыть его мокрым покрывалом.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Закрыть окна и двери, чтобы убрать сквозняк и доступ кислорода для горения.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начальной стадии можно попытаться погасить огонь самостоятельно: лучше всего воспользоваться огнетушителем. Или плотно накрыть очаг возгорания тканью, засыпать землей, если горит не масло - залить водой. При неудаче - начать эвакуацию.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Взять маленьких детей на руки и вынести их из помещения, помочь пожилым людям, оказать 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первая помощь пострадавшим"/>
              </a:rPr>
              <a:t>помощь пострадавшим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выйти из зоны пожара, заранее прикинув безопасный маршрут. Не пользоваться лифтом! При необходимости использовать запасные пожарные выходы и лестницы.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Брать с собой нужно только документы и деньги, ценные вещи, которые можно унести за один раз.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использовать простейшие средства защиты органов дыхания от угарного газа: смоченные водой платки, простыни, ватно-марлевые повязки.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сильном задымлении передвигайтесь ползком к выходу, так как внизу около пола дыма меньше и ниже вероятность потерять сознание.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Уходя, не закрывать входную дверь на ключ.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невозможности покинуть помещение, стараться обратить на себя внимание: выбить окно, кричать и размахивать яркой тканью.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174381" y="-100361"/>
            <a:ext cx="10972800" cy="1371600"/>
          </a:xfrm>
        </p:spPr>
        <p:txBody>
          <a:bodyPr/>
          <a:lstStyle/>
          <a:p>
            <a:r>
              <a:rPr lang="ru-RU" altLang="ru-RU" sz="4000" b="1" u="sng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поведения при пожаре дома</a:t>
            </a:r>
          </a:p>
        </p:txBody>
      </p:sp>
      <p:pic>
        <p:nvPicPr>
          <p:cNvPr id="2050" name="Picture 2" descr="http://raichev.ru/wp-content/uploads/2016/05/%D0%BF%D0%BE%D0%B6%D0%B0%D1%80-%D0%BD%D1%83%D0%B6%D0%BD%D0%BE-%D1%82%D1%83%D1%88%D0%B8%D1%82%D1%8C-%D1%81%D0%BE%D0%BE%D1%82%D0%B2%D0%B5%D1%82%D1%81%D1%82%D0%B2%D1%83%D1%8E%D1%89%D0%B8%D0%BC-%D1%81%D1%80%D0%B5%D0%B4%D1%81%D1%82%D0%B2%D0%BE%D0%B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473060">
            <a:off x="324702" y="4009140"/>
            <a:ext cx="3018806" cy="2034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raichev.ru/wp-content/uploads/2016/08/%D0%BD%D0%B0%D0%B7%D0%BD%D0%B0%D1%87%D0%B8%D1%82%D1%8C-%D1%81%D1%82%D0%B0%D1%80%D1%88%D0%B8%D1%85-%D0%B7%D0%B0-%D1%8D%D0%B2%D0%B0%D0%BA%D1%83%D0%B0%D1%86%D0%B8%D1%8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71833">
            <a:off x="200180" y="922226"/>
            <a:ext cx="3103377" cy="2183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2574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4566" y="0"/>
            <a:ext cx="10972800" cy="1371600"/>
          </a:xfrm>
        </p:spPr>
        <p:txBody>
          <a:bodyPr/>
          <a:lstStyle/>
          <a:p>
            <a:r>
              <a:rPr lang="ru-RU" altLang="ru-RU" sz="4000" b="1" u="sng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поведения при пожаре в школе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815" y="999893"/>
            <a:ext cx="9567747" cy="3886200"/>
          </a:xfrm>
        </p:spPr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обнаружении пожара немедленно вызвать пожарных и спасателей по телефону 01 или 112. Вызов на номер 112 возможен с мобильного телефона даже при отсутствии SIM-карты. Необходимо указать точный адрес и этаж и, по возможности, послать кого-нибудь встретить их.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Закрыть дверь в помещение, где находится очаг возгорания. Помните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скорость распространения пожара"/>
              </a:rPr>
              <a:t>скорость распространения пожара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очень высока. Доложить директору школы о пожаре и, по его команде, начать эвакуацию.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Ученики, услышав тревогу о пожаре, по указанию учителя, должны по двое покинуть класс и здание школы, собравшись в одном месте сбора. Место сбора должно быть заранее всем известно, обычно это площадка около школы. Никуда не уходить!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сильном задымлении обязательно использовать средства защиты органов дыхания от угарного газа: ватно-марлевые повязки, смоченные водой платки.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с классным журналом следует за учащимися и, по пути, прикрывает за собой двери.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осуществляет перекличку детей по журналу, о её результатах докладывает директору школы.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altLang="ru-RU" sz="2000" b="1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altLang="ru-RU" sz="2000" b="1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altLang="ru-RU" sz="2000" b="1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07063">
            <a:off x="9447724" y="1696736"/>
            <a:ext cx="2325367" cy="187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1116706">
            <a:off x="9557356" y="4252335"/>
            <a:ext cx="2360342" cy="177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9999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/>
            </a:r>
            <a:br>
              <a:rPr lang="ru-RU" alt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</a:br>
            <a:r>
              <a:rPr lang="ru-RU" altLang="ru-RU" sz="4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Заметив пожар, позвоните!</a:t>
            </a:r>
            <a:r>
              <a:rPr lang="ru-RU" altLang="ru-RU" sz="4200" dirty="0">
                <a:solidFill>
                  <a:schemeClr val="bg2"/>
                </a:solidFill>
                <a:latin typeface="Jokerman" panose="04090605060D06020702" pitchFamily="82" charset="0"/>
              </a:rPr>
              <a:t/>
            </a:r>
            <a:br>
              <a:rPr lang="ru-RU" altLang="ru-RU" sz="4200" dirty="0">
                <a:solidFill>
                  <a:schemeClr val="bg2"/>
                </a:solidFill>
                <a:latin typeface="Jokerman" panose="04090605060D06020702" pitchFamily="82" charset="0"/>
              </a:rPr>
            </a:br>
            <a:endParaRPr lang="ru-RU" altLang="ru-RU" sz="4200" dirty="0">
              <a:solidFill>
                <a:schemeClr val="bg2"/>
              </a:solidFill>
              <a:latin typeface="Jokerman" panose="04090605060D06020702" pitchFamily="82" charset="0"/>
            </a:endParaRPr>
          </a:p>
        </p:txBody>
      </p:sp>
      <p:sp>
        <p:nvSpPr>
          <p:cNvPr id="107526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1992313" y="1989138"/>
            <a:ext cx="4038600" cy="38862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altLang="ru-RU" sz="4000" b="1" u="sng" dirty="0">
                <a:solidFill>
                  <a:srgbClr val="992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Сообщите:</a:t>
            </a:r>
          </a:p>
          <a:p>
            <a:pPr marL="0" indent="0" eaLnBrk="1" hangingPunct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очаг возгорания</a:t>
            </a:r>
          </a:p>
          <a:p>
            <a:pPr marL="0" indent="0" eaLnBrk="1" hangingPunct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адрес возгорания</a:t>
            </a:r>
          </a:p>
          <a:p>
            <a:pPr marL="0" indent="0" eaLnBrk="1" hangingPunct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ФИО </a:t>
            </a:r>
          </a:p>
          <a:p>
            <a:pPr marL="0" indent="0" eaLnBrk="1" hangingPunct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номер телефона</a:t>
            </a:r>
          </a:p>
          <a:p>
            <a:pPr marL="0" indent="0" eaLnBrk="1" hangingPunct="1">
              <a:buNone/>
            </a:pP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6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88163" y="3644903"/>
            <a:ext cx="2832100" cy="204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167438" y="1557338"/>
            <a:ext cx="4038600" cy="3886200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ru-RU" sz="9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112</a:t>
            </a:r>
          </a:p>
        </p:txBody>
      </p:sp>
    </p:spTree>
    <p:extLst>
      <p:ext uri="{BB962C8B-B14F-4D97-AF65-F5344CB8AC3E}">
        <p14:creationId xmlns:p14="http://schemas.microsoft.com/office/powerpoint/2010/main" xmlns="" val="1937614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7">
      <a:dk1>
        <a:srgbClr val="000000"/>
      </a:dk1>
      <a:lt1>
        <a:srgbClr val="FFFFFF"/>
      </a:lt1>
      <a:dk2>
        <a:srgbClr val="000000"/>
      </a:dk2>
      <a:lt2>
        <a:srgbClr val="CC3300"/>
      </a:lt2>
      <a:accent1>
        <a:srgbClr val="FFCC00"/>
      </a:accent1>
      <a:accent2>
        <a:srgbClr val="CC66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B95C00"/>
      </a:accent6>
      <a:hlink>
        <a:srgbClr val="663300"/>
      </a:hlink>
      <a:folHlink>
        <a:srgbClr val="CC9900"/>
      </a:folHlink>
    </a:clrScheme>
    <a:fontScheme name="Пиксел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269</Words>
  <Application>Microsoft Office PowerPoint</Application>
  <PresentationFormat>Произвольный</PresentationFormat>
  <Paragraphs>51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Пиксел</vt:lpstr>
      <vt:lpstr>Пожарная безопасность </vt:lpstr>
      <vt:lpstr>Пожар - что же это? </vt:lpstr>
      <vt:lpstr>Причины пожаров</vt:lpstr>
      <vt:lpstr>Очаг возгорания</vt:lpstr>
      <vt:lpstr>Правила безопасности</vt:lpstr>
      <vt:lpstr>Правила поведения при пожаре дома</vt:lpstr>
      <vt:lpstr>Правила поведения при пожаре в школе</vt:lpstr>
      <vt:lpstr> Заметив пожар, позвоните!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Пожарная безопасность </dc:title>
  <dc:creator>User</dc:creator>
  <cp:lastModifiedBy>1</cp:lastModifiedBy>
  <cp:revision>7</cp:revision>
  <dcterms:created xsi:type="dcterms:W3CDTF">2018-04-01T18:18:41Z</dcterms:created>
  <dcterms:modified xsi:type="dcterms:W3CDTF">2019-12-10T12:21:19Z</dcterms:modified>
</cp:coreProperties>
</file>