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57" r:id="rId3"/>
    <p:sldId id="275" r:id="rId4"/>
    <p:sldId id="289" r:id="rId5"/>
    <p:sldId id="290" r:id="rId6"/>
    <p:sldId id="291" r:id="rId7"/>
    <p:sldId id="292" r:id="rId8"/>
    <p:sldId id="293" r:id="rId9"/>
    <p:sldId id="294" r:id="rId10"/>
    <p:sldId id="287" r:id="rId11"/>
    <p:sldId id="296" r:id="rId12"/>
    <p:sldId id="297" r:id="rId13"/>
    <p:sldId id="298" r:id="rId14"/>
    <p:sldId id="299" r:id="rId15"/>
    <p:sldId id="300" r:id="rId16"/>
    <p:sldId id="262" r:id="rId17"/>
    <p:sldId id="301" r:id="rId18"/>
    <p:sldId id="302" r:id="rId19"/>
    <p:sldId id="303" r:id="rId20"/>
    <p:sldId id="304" r:id="rId21"/>
    <p:sldId id="305" r:id="rId22"/>
    <p:sldId id="279" r:id="rId23"/>
    <p:sldId id="272" r:id="rId24"/>
    <p:sldId id="307" r:id="rId25"/>
    <p:sldId id="27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31401-4D3B-4BAF-A99D-08BCABC5BB9A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4A4A8-82BF-4C88-82D1-E18E387726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67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2227BA9-B03F-4E61-9A3A-A44789C5A85A}" type="slidenum">
              <a:rPr lang="ru-RU" sz="1200">
                <a:latin typeface="Arial" charset="0"/>
              </a:rPr>
              <a:pPr eaLnBrk="1" hangingPunct="1"/>
              <a:t>2</a:t>
            </a:fld>
            <a:endParaRPr lang="ru-RU" sz="1200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5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621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521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479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283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579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629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30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58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378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834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38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11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54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85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82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40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939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237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780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64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895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8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B398A-3912-452A-A356-E725FF57E1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7AE7D-FEF9-4937-AF6D-0814C1E9013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07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&#1074;&#1072;&#1083;&#1100;&#1089;+&#1074;&#1086;&#1081;&#1085;&#1072;.mp3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&#1050;&#1072;&#1082;%20&#1085;&#1072;&#1095;&#1072;&#1083;&#1072;&#1089;&#1100;%20&#1074;&#1086;&#1081;&#1085;&#1072;.mp4" TargetMode="Externa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7+&#1089;&#1080;&#1084;&#1092;&#1086;&#1085;&#1080;&#1103;.mp4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1%20&#1084;&#1080;&#1085;&#1091;&#1090;&#1072;%20&#1084;&#1086;&#1083;&#1095;&#1072;&#1085;&#1080;&#1103;.mp3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hyperlink" Target="&#1054;&#1083;&#1077;&#1075;%20&#1043;&#1072;&#1079;&#1084;&#1072;&#1085;&#1086;&#1074;%20-%20&#1041;&#1077;&#1089;&#1089;&#1084;&#1077;&#1088;&#1090;&#1085;&#1099;&#1081;%20&#1087;&#1086;&#1083;&#1082;%20(&#1087;&#1088;&#1077;&#1084;&#1100;&#1077;&#1088;&#1072;%20&#1082;&#1083;&#1080;&#1087;&#1072;,%202018)%20(0+)_1.mp4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hyperlink" Target="&#1069;&#1076;&#1091;&#1072;&#1088;&#1076;%20&#1061;&#1080;&#1083;&#1100;%20&#8212;%20&#1055;&#1040;&#1052;&#1071;&#1058;&#1068;%20&#1054;%20&#1041;&#1051;&#1054;&#1050;&#1040;&#1044;&#1045;%20&#1051;&#1045;&#1053;&#1048;&#1053;&#1043;&#1056;&#1040;&#1044;&#1040;%20(www.petamusic.ru).mp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&#1052;&#1077;&#1090;&#1088;&#1086;&#1085;&#1086;&#1084;.%20&#1052;&#1080;&#1085;&#1091;&#1090;&#1072;%20&#1084;&#1086;&#1083;&#1095;&#1072;&#1085;&#1080;&#1103;.mp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&#1052;&#1077;&#1090;&#1088;&#1086;&#1085;&#1086;&#1084;.%20&#1052;&#1080;&#1085;&#1091;&#1090;&#1072;%20&#1084;&#1086;&#1083;&#1095;&#1072;&#1085;&#1080;&#1103;.mp3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hyperlink" Target="&#1042;&#1080;&#1082;&#1090;&#1086;&#1088;&#1080;&#1103;%20&#1044;&#1072;&#1081;&#1085;&#1077;&#1082;&#1086;%20-%20&#1058;&#1105;&#1084;&#1085;&#1072;&#1103;%20&#1085;&#1086;&#1095;&#1100;%20(minus).mp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&#1089;&#1090;&#1080;&#1093;&#1080;.mp3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&#1076;&#1086;&#1088;&#1086;&#1075;&#1080;%20&#1078;&#1080;&#1079;&#1085;&#1080;.mp4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1736" y="6286520"/>
            <a:ext cx="303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6" name="Рисунок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7426" y="4980424"/>
            <a:ext cx="2428892" cy="220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835696" y="1844824"/>
            <a:ext cx="6509153" cy="66479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Ленинград,</a:t>
            </a:r>
            <a:endParaRPr lang="ru-RU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твой подвиг </a:t>
            </a:r>
          </a:p>
          <a:p>
            <a:pPr algn="ctr"/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бессмертен </a:t>
            </a:r>
          </a:p>
          <a:p>
            <a:pPr algn="ctr"/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5-конечная звезда 1">
            <a:hlinkClick r:id="rId5" action="ppaction://hlinkfile"/>
          </p:cNvPr>
          <p:cNvSpPr/>
          <p:nvPr/>
        </p:nvSpPr>
        <p:spPr>
          <a:xfrm>
            <a:off x="8676456" y="6471186"/>
            <a:ext cx="360040" cy="38681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658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g-fotki.yandex.ru/get/516998/46779385.9/0_16732c_b45be593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11154"/>
            <a:ext cx="4022998" cy="568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mg1.liveinternet.ru/images/attach/d/1/133/600/133600369_3109898_Listov_n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4312"/>
            <a:ext cx="4176464" cy="604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51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g12.nootropos.ru/4/a/b/0/2/07c1bd87702d2d05ceb052d43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833664"/>
            <a:ext cx="472091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-99392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Промышленность </a:t>
            </a:r>
          </a:p>
          <a:p>
            <a:pPr algn="ctr"/>
            <a:r>
              <a:rPr lang="ru-RU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дни блокады</a:t>
            </a:r>
            <a:endParaRPr lang="ru-RU" sz="4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2" name="Picture 4" descr="http://opeterburge.ru/images/article/18558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91" y="1420351"/>
            <a:ext cx="3957948" cy="265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38mama.ru/images/uploads/20150430/ckeditor/%D0%97%D0%B0%D0%B2%D0%BE%D0%B4%D0%A4%D0%97%D0%A3-172036-user.77267.tn-920x75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01861"/>
            <a:ext cx="4038476" cy="272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48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c.pics.livejournal.com/manoth/12233123/55707/55707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788024" y="826701"/>
            <a:ext cx="3371713" cy="252687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59632" y="13148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 в дни блокады</a:t>
            </a:r>
            <a:endParaRPr lang="ru-RU" sz="4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 descr="https://avatars.mds.yandex.net/get-zen_doc/197791/pub_5b65a29a57714b00aaa724b8_5b6783b7995e0f00add139fa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6370"/>
            <a:ext cx="3988668" cy="294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www.yadvashem.org/yv/ru/EDUCATION/gallery/big/war/5761_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716" y="2926562"/>
            <a:ext cx="3324102" cy="385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soviethistory.msu.edu/wp-content/uploads/photo-gallery/sls052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2539016" cy="360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26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s://pbs.twimg.com/media/DUiGC8YX4AA07k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33002"/>
            <a:ext cx="4329212" cy="332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cdn.rbth.com/1960x-/all/2017/01/26/06_rian_00634865hrru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36302"/>
            <a:ext cx="8014811" cy="234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13148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городе работали театры и музеи</a:t>
            </a:r>
            <a:endParaRPr lang="ru-RU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0" name="Picture 4" descr="https://s-kuranty.ru/wp-content/uploads/2018/01/%D0%BA%D0%B8%D0%BD%D0%BE-%D0%B1%D0%BB%D0%BE%D0%BA%D0%B0%D0%B4%D0%B0-992x6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86242"/>
            <a:ext cx="3443219" cy="234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70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1314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Ленинградская симфония</a:t>
            </a:r>
            <a:endParaRPr lang="ru-RU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6" name="Picture 6" descr="http://www.istorya.ru/book/ww2/img/tmp11B-1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490" y="1413486"/>
            <a:ext cx="6165125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im0-tub-ru.yandex.net/i?id=5077a3f8f3042e1eaded7ae787b8bc3f&amp;n=33&amp;w=200&amp;h=150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2" y="4797152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pbs.twimg.com/media/DkIzUCrWwAE3YM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41" y="1124744"/>
            <a:ext cx="3617046" cy="361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63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c.pics.livejournal.com/manoth/12233123/55707/55707_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3608" y="1196752"/>
            <a:ext cx="7416824" cy="5088245"/>
          </a:xfr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Осталась одна Таня…</a:t>
            </a:r>
          </a:p>
        </p:txBody>
      </p:sp>
    </p:spTree>
    <p:extLst>
      <p:ext uri="{BB962C8B-B14F-4D97-AF65-F5344CB8AC3E}">
        <p14:creationId xmlns:p14="http://schemas.microsoft.com/office/powerpoint/2010/main" val="215115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прорыву блокады войска Ленинградского фронта готовились долго и тайно</a:t>
            </a:r>
          </a:p>
        </p:txBody>
      </p:sp>
      <p:pic>
        <p:nvPicPr>
          <p:cNvPr id="11266" name="Picture 2" descr="http://900igr.net/up/datas/138847/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66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ww.pravmir.ru/wp-content/uploads/2011/09/x_cc28a8f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0648"/>
            <a:ext cx="53340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img-fotki.yandex.ru/get/9306/225044291.36/0_d13c0_4dc7bcdd_X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5389116" cy="356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ds04.infourok.ru/uploads/ex/0ea3/0008d4ba-62c2df6b/1/img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08971"/>
            <a:ext cx="3985948" cy="298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7713" y="754426"/>
            <a:ext cx="3672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снятия блокады – </a:t>
            </a:r>
          </a:p>
          <a:p>
            <a:pPr algn="ctr"/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января 1944 </a:t>
            </a:r>
            <a:endParaRPr lang="ru-RU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044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www.welt.de/img/geschichte/zweiter-weltkrieg/mobile124256294/0501355997-ci16x9-w1200/Befreiung-Leningrads-Salutschuesse-1944-WWII-Liberation-Leningrads-Salut-1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310" y="908720"/>
            <a:ext cx="3778427" cy="21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59632" y="1314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Салют в Ленинграде 1944 год</a:t>
            </a:r>
            <a:endParaRPr lang="ru-RU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6" name="Picture 8" descr="http://panevin.ru/uploads/calendar/1944/snyatie_blokadi_1024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952" y="3573015"/>
            <a:ext cx="4632795" cy="248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games.mail.ru/pre_1000x0_resize/pic/pc/gallery/d3/17/4b9e948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79" y="721034"/>
            <a:ext cx="4656460" cy="345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gz.raz-vmeste.ru/wp-content/uploads/2017/08/img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50" y="4293096"/>
            <a:ext cx="4970810" cy="248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3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14.stc.all.kpcdn.net/share/i/4/1490177/wx1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0280"/>
            <a:ext cx="4324468" cy="241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9632" y="1314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Ленинграда</a:t>
            </a:r>
            <a:endParaRPr lang="ru-RU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40" name="Picture 4" descr="http://www.pomnivoinu.ru/img/news/upload/1390546778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24944"/>
            <a:ext cx="4669036" cy="350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img-fotki.yandex.ru/get/9108/41501079.b8/0_b9e96_6264e9ba_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20357"/>
            <a:ext cx="3396909" cy="248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cdn1.img.ria.ru/images/147640/54/14764054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917182" cy="343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34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48" y="29142"/>
            <a:ext cx="8812088" cy="651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930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3" y="1484784"/>
            <a:ext cx="9057411" cy="43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59632" y="13148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Строки </a:t>
            </a:r>
            <a:r>
              <a:rPr lang="ru-RU" sz="40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О.Берггольц</a:t>
            </a:r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Пискаревском кладбище</a:t>
            </a:r>
            <a:endParaRPr lang="ru-RU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658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642918"/>
            <a:ext cx="2925762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D:\Мои документы\5633613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000372"/>
            <a:ext cx="6524644" cy="351243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2571744"/>
            <a:ext cx="842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Пискаревское  кладбище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" y="8620"/>
            <a:ext cx="9125744" cy="684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5-конечная звезда 4">
            <a:hlinkClick r:id="rId3" action="ppaction://hlinkfile"/>
          </p:cNvPr>
          <p:cNvSpPr/>
          <p:nvPr/>
        </p:nvSpPr>
        <p:spPr>
          <a:xfrm>
            <a:off x="8100392" y="5823453"/>
            <a:ext cx="914400" cy="9144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71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900igr.net/up/datas/197600/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62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439718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5400" b="1" i="1" dirty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5400" b="1" i="1" dirty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Я помню - я горжусь…</a:t>
            </a:r>
            <a:br>
              <a:rPr lang="ru-RU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endParaRPr lang="ru-RU" dirty="0"/>
          </a:p>
        </p:txBody>
      </p:sp>
      <p:pic>
        <p:nvPicPr>
          <p:cNvPr id="12" name="Picture 2" descr="C:\Users\user\Desktop\1368030928_vov.pn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09" y="2420888"/>
            <a:ext cx="3104665" cy="2953313"/>
          </a:xfrm>
          <a:prstGeom prst="rect">
            <a:avLst/>
          </a:prstGeom>
          <a:noFill/>
        </p:spPr>
      </p:pic>
      <p:pic>
        <p:nvPicPr>
          <p:cNvPr id="12295" name="Picture 7" descr="C:\Users\user\Desktop\9877916.gif">
            <a:hlinkClick r:id="rId4" action="ppaction://hlinkfile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2708920"/>
            <a:ext cx="1989127" cy="1700204"/>
          </a:xfrm>
          <a:prstGeom prst="rect">
            <a:avLst/>
          </a:prstGeom>
          <a:noFill/>
        </p:spPr>
      </p:pic>
      <p:pic>
        <p:nvPicPr>
          <p:cNvPr id="14" name="Рисунок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188640"/>
            <a:ext cx="5048242" cy="161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072" y="4027867"/>
            <a:ext cx="4413077" cy="237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20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5877272"/>
            <a:ext cx="43338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www.defree.ru/publications/p01/foto/146_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290" y="3283134"/>
            <a:ext cx="3379454" cy="30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историческая-самара.рф/i/tayny/1942/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90" y="260648"/>
            <a:ext cx="3726509" cy="290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2.arhivurokov.ru/multiurok/html/2018/05/13/s_5af844997bebb/s900673_2_19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80" y="764704"/>
            <a:ext cx="4475212" cy="58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dn01.ru/files/users/images/6a/49/6a49ada15339331f391e16c0bd2add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52356"/>
            <a:ext cx="4202832" cy="543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blokadamuseum.ru/wp-content/uploads/2016/02/metronom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12776"/>
            <a:ext cx="4314825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68445" y="205187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Ленинградский метроном</a:t>
            </a:r>
            <a:endParaRPr lang="ru-RU" sz="4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278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397" y="6255100"/>
            <a:ext cx="43973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s://www.fiesta.city/uploads/slider_image/image/119700/T875mSqVR6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5"/>
          <a:stretch/>
        </p:blipFill>
        <p:spPr bwMode="auto">
          <a:xfrm>
            <a:off x="251521" y="3455540"/>
            <a:ext cx="4359524" cy="2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uslide.ru/images/3/9436/960/img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062645"/>
            <a:ext cx="4923532" cy="369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284303.selcdn.ru/365mag.ru/2015/01/pB2641HJuZ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246" y="116631"/>
            <a:ext cx="6711019" cy="319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freecity.lv/userfiles/else/b/1391011026_201401291757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454" y="3645024"/>
            <a:ext cx="3362046" cy="226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20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Svetlana\Desktop\86560d084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1546" y="931895"/>
            <a:ext cx="3878338" cy="2569113"/>
          </a:xfrm>
          <a:prstGeom prst="rect">
            <a:avLst/>
          </a:prstGeom>
          <a:noFill/>
        </p:spPr>
      </p:pic>
      <p:pic>
        <p:nvPicPr>
          <p:cNvPr id="4100" name="Picture 4" descr="https://s14.stc.all.kpcdn.net/share/i/4/1452261/wx10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617" y="692696"/>
            <a:ext cx="4560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cdn.n71.ru/files/128153/blokadnyi_leningr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97" y="3501008"/>
            <a:ext cx="5715620" cy="321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79712" y="1400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Ленинград сковал лед</a:t>
            </a:r>
            <a:endParaRPr lang="ru-RU" sz="4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979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38" y="3246"/>
            <a:ext cx="4287214" cy="341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-88054" y="788076"/>
            <a:ext cx="5429288" cy="4495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57% — обойная мука,</a:t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 — 30% — овсяная мука,</a:t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10% — подсолнечный жмых,</a:t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3% — соль,</a:t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 — 3% — солод.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704" y="3284984"/>
            <a:ext cx="3789648" cy="500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35696" y="3246"/>
            <a:ext cx="3312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Блокадный</a:t>
            </a:r>
          </a:p>
          <a:p>
            <a:pPr algn="ctr"/>
            <a:r>
              <a:rPr lang="ru-RU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хлеб</a:t>
            </a:r>
            <a:endParaRPr lang="ru-RU" sz="4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625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2.infourok.ru/uploads/ex/03e7/00081a36-45dcc24e/640/img0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632848" cy="572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34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16" y="3140968"/>
            <a:ext cx="4560912" cy="34931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6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072" y="1201729"/>
            <a:ext cx="3643306" cy="24819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67741"/>
            <a:ext cx="3667124" cy="2750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95234" y="-37871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ДОРОГА   ЖИЗНИ</a:t>
            </a:r>
            <a:endParaRPr lang="ru-RU" sz="7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332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73</Words>
  <Application>Microsoft Office PowerPoint</Application>
  <PresentationFormat>Экран (4:3)</PresentationFormat>
  <Paragraphs>27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1_Тема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Осталась одна Таня…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Я помню - я горжусь…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 Борисовна</dc:creator>
  <cp:lastModifiedBy>Windows User</cp:lastModifiedBy>
  <cp:revision>52</cp:revision>
  <dcterms:created xsi:type="dcterms:W3CDTF">2018-01-17T17:26:54Z</dcterms:created>
  <dcterms:modified xsi:type="dcterms:W3CDTF">2019-01-28T20:02:07Z</dcterms:modified>
</cp:coreProperties>
</file>