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67" r:id="rId1"/>
  </p:sldMasterIdLst>
  <p:notesMasterIdLst>
    <p:notesMasterId r:id="rId22"/>
  </p:notesMasterIdLst>
  <p:sldIdLst>
    <p:sldId id="256" r:id="rId2"/>
    <p:sldId id="369" r:id="rId3"/>
    <p:sldId id="386" r:id="rId4"/>
    <p:sldId id="387" r:id="rId5"/>
    <p:sldId id="370" r:id="rId6"/>
    <p:sldId id="373" r:id="rId7"/>
    <p:sldId id="371" r:id="rId8"/>
    <p:sldId id="372" r:id="rId9"/>
    <p:sldId id="381" r:id="rId10"/>
    <p:sldId id="374" r:id="rId11"/>
    <p:sldId id="388" r:id="rId12"/>
    <p:sldId id="389" r:id="rId13"/>
    <p:sldId id="390" r:id="rId14"/>
    <p:sldId id="383" r:id="rId15"/>
    <p:sldId id="375" r:id="rId16"/>
    <p:sldId id="377" r:id="rId17"/>
    <p:sldId id="384" r:id="rId18"/>
    <p:sldId id="379" r:id="rId19"/>
    <p:sldId id="380" r:id="rId20"/>
    <p:sldId id="385" r:id="rId21"/>
  </p:sldIdLst>
  <p:sldSz cx="9144000" cy="6858000" type="screen4x3"/>
  <p:notesSz cx="6858000" cy="9144000"/>
  <p:defaultTextStyle>
    <a:defPPr>
      <a:defRPr lang="ru-RU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FF0066"/>
    <a:srgbClr val="990033"/>
    <a:srgbClr val="FFFF00"/>
    <a:srgbClr val="663300"/>
    <a:srgbClr val="00CC00"/>
    <a:srgbClr val="FFB3D2"/>
    <a:srgbClr val="D4EB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94" autoAdjust="0"/>
    <p:restoredTop sz="99822" autoAdjust="0"/>
  </p:normalViewPr>
  <p:slideViewPr>
    <p:cSldViewPr>
      <p:cViewPr varScale="1">
        <p:scale>
          <a:sx n="111" d="100"/>
          <a:sy n="111" d="100"/>
        </p:scale>
        <p:origin x="1554" y="1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>
            <a:extLst>
              <a:ext uri="{FF2B5EF4-FFF2-40B4-BE49-F238E27FC236}">
                <a16:creationId xmlns:a16="http://schemas.microsoft.com/office/drawing/2014/main" id="{DC676D6C-F611-4D52-B625-8F78D2A48A9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9331" name="Rectangle 3">
            <a:extLst>
              <a:ext uri="{FF2B5EF4-FFF2-40B4-BE49-F238E27FC236}">
                <a16:creationId xmlns:a16="http://schemas.microsoft.com/office/drawing/2014/main" id="{77275D40-8AD3-432D-B9ED-C7B97CDF3972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124" name="Rectangle 4">
            <a:extLst>
              <a:ext uri="{FF2B5EF4-FFF2-40B4-BE49-F238E27FC236}">
                <a16:creationId xmlns:a16="http://schemas.microsoft.com/office/drawing/2014/main" id="{C888FB19-8CA1-4696-95AC-9FC51098997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3" name="Rectangle 5">
            <a:extLst>
              <a:ext uri="{FF2B5EF4-FFF2-40B4-BE49-F238E27FC236}">
                <a16:creationId xmlns:a16="http://schemas.microsoft.com/office/drawing/2014/main" id="{FEE5FB13-0395-4142-8723-ED37DF964B82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/>
              <a:t>Образец текста</a:t>
            </a:r>
          </a:p>
          <a:p>
            <a:pPr lvl="1"/>
            <a:r>
              <a:rPr lang="ru-RU" noProof="0"/>
              <a:t>Второй уровень</a:t>
            </a:r>
          </a:p>
          <a:p>
            <a:pPr lvl="2"/>
            <a:r>
              <a:rPr lang="ru-RU" noProof="0"/>
              <a:t>Третий уровень</a:t>
            </a:r>
          </a:p>
          <a:p>
            <a:pPr lvl="3"/>
            <a:r>
              <a:rPr lang="ru-RU" noProof="0"/>
              <a:t>Четвертый уровень</a:t>
            </a:r>
          </a:p>
          <a:p>
            <a:pPr lvl="4"/>
            <a:r>
              <a:rPr lang="ru-RU" noProof="0"/>
              <a:t>Пятый уровень</a:t>
            </a:r>
          </a:p>
        </p:txBody>
      </p:sp>
      <p:sp>
        <p:nvSpPr>
          <p:cNvPr id="99334" name="Rectangle 6">
            <a:extLst>
              <a:ext uri="{FF2B5EF4-FFF2-40B4-BE49-F238E27FC236}">
                <a16:creationId xmlns:a16="http://schemas.microsoft.com/office/drawing/2014/main" id="{E318C054-1EDD-4A5F-985F-74955942421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9335" name="Rectangle 7">
            <a:extLst>
              <a:ext uri="{FF2B5EF4-FFF2-40B4-BE49-F238E27FC236}">
                <a16:creationId xmlns:a16="http://schemas.microsoft.com/office/drawing/2014/main" id="{75D4F27E-DA5E-4991-A883-DD041F0394D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0F82DB42-38E9-428A-A4CA-8549C099AD0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>
            <a:extLst>
              <a:ext uri="{FF2B5EF4-FFF2-40B4-BE49-F238E27FC236}">
                <a16:creationId xmlns:a16="http://schemas.microsoft.com/office/drawing/2014/main" id="{32665E41-4351-4F74-A147-D8560D4CB2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AB8A2FB-FE38-4C32-91A9-CBDA192F4803}" type="slidenum">
              <a:rPr lang="ru-RU" altLang="ru-RU" smtClean="0"/>
              <a:pPr>
                <a:spcBef>
                  <a:spcPct val="0"/>
                </a:spcBef>
              </a:pPr>
              <a:t>1</a:t>
            </a:fld>
            <a:endParaRPr lang="ru-RU" altLang="ru-RU"/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199E4013-A208-414F-90FF-8659AAF77A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3ADF5875-8231-4CE9-9D4C-AB64F1C851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EBC83F2D-3983-4BCF-AA43-C4B9C61A614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339A8F1-58C7-4759-99B4-EEC9775580AD}" type="slidenum">
              <a:rPr lang="ru-RU" altLang="ru-RU"/>
              <a:pPr algn="r" eaLnBrk="1" hangingPunct="1">
                <a:spcBef>
                  <a:spcPct val="0"/>
                </a:spcBef>
              </a:pPr>
              <a:t>10</a:t>
            </a:fld>
            <a:endParaRPr lang="ru-RU" altLang="ru-RU"/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B403DAB0-6836-421F-A8BE-81C9469ACF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4F4FA203-6193-46E3-AFAB-224C4295A1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06061DD2-37B7-4A27-B98C-781EC7183C7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45CAB0D-1DC0-436D-8EA3-B2CF2FED6D02}" type="slidenum">
              <a:rPr lang="ru-RU" altLang="ru-RU"/>
              <a:pPr algn="r" eaLnBrk="1" hangingPunct="1">
                <a:spcBef>
                  <a:spcPct val="0"/>
                </a:spcBef>
              </a:pPr>
              <a:t>11</a:t>
            </a:fld>
            <a:endParaRPr lang="ru-RU" altLang="ru-RU"/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A0BF7EA8-B793-4C0B-90A6-CF89CBD4EA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FC2D6AA8-CEB1-4056-B3C2-491E665736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74DEF52F-EC0A-45B4-B959-8DA6124E4DA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51DEFDA-85B0-4700-8F2C-06A10BDC2CDA}" type="slidenum">
              <a:rPr lang="ru-RU" altLang="ru-RU"/>
              <a:pPr algn="r" eaLnBrk="1" hangingPunct="1">
                <a:spcBef>
                  <a:spcPct val="0"/>
                </a:spcBef>
              </a:pPr>
              <a:t>12</a:t>
            </a:fld>
            <a:endParaRPr lang="ru-RU" altLang="ru-RU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5888F814-EFC2-4103-B2E9-376FF0D64D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9994A071-2791-44FE-B786-E5EB6FCDFD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769759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>
            <a:extLst>
              <a:ext uri="{FF2B5EF4-FFF2-40B4-BE49-F238E27FC236}">
                <a16:creationId xmlns:a16="http://schemas.microsoft.com/office/drawing/2014/main" id="{4926B970-8372-42BC-AB45-CCC8E894685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90273C-240F-4A57-A314-1D59C6A16434}" type="slidenum">
              <a:rPr lang="ru-RU" altLang="ru-RU"/>
              <a:pPr algn="r" eaLnBrk="1" hangingPunct="1">
                <a:spcBef>
                  <a:spcPct val="0"/>
                </a:spcBef>
              </a:pPr>
              <a:t>13</a:t>
            </a:fld>
            <a:endParaRPr lang="ru-RU" altLang="ru-RU"/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6B5B1CC0-2C54-418D-B9B2-61E77D1CFF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01E0A1EF-4E10-4CA3-888C-2477F8599B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2765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378718B7-C754-4064-B8B9-9AF977935B1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F5DE6C4-B73F-49B0-A306-610CFCD0E8AD}" type="slidenum">
              <a:rPr lang="ru-RU" altLang="ru-RU"/>
              <a:pPr algn="r" eaLnBrk="1" hangingPunct="1">
                <a:spcBef>
                  <a:spcPct val="0"/>
                </a:spcBef>
              </a:pPr>
              <a:t>14</a:t>
            </a:fld>
            <a:endParaRPr lang="ru-RU" altLang="ru-RU"/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236D01E3-C5FE-4226-9DCD-163E9CD4E04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D33A3F40-8A97-4974-A015-FAB069D7C1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2C1B0324-5757-402B-A8D6-63708F604D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7" name="Rectangle 3">
            <a:extLst>
              <a:ext uri="{FF2B5EF4-FFF2-40B4-BE49-F238E27FC236}">
                <a16:creationId xmlns:a16="http://schemas.microsoft.com/office/drawing/2014/main" id="{2D8D7B58-52C3-481F-A6AE-080EF1606C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>
            <a:extLst>
              <a:ext uri="{FF2B5EF4-FFF2-40B4-BE49-F238E27FC236}">
                <a16:creationId xmlns:a16="http://schemas.microsoft.com/office/drawing/2014/main" id="{4926B970-8372-42BC-AB45-CCC8E894685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90273C-240F-4A57-A314-1D59C6A16434}" type="slidenum">
              <a:rPr lang="ru-RU" altLang="ru-RU"/>
              <a:pPr algn="r" eaLnBrk="1" hangingPunct="1">
                <a:spcBef>
                  <a:spcPct val="0"/>
                </a:spcBef>
              </a:pPr>
              <a:t>16</a:t>
            </a:fld>
            <a:endParaRPr lang="ru-RU" altLang="ru-RU"/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6B5B1CC0-2C54-418D-B9B2-61E77D1CFF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01E0A1EF-4E10-4CA3-888C-2477F8599B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>
            <a:extLst>
              <a:ext uri="{FF2B5EF4-FFF2-40B4-BE49-F238E27FC236}">
                <a16:creationId xmlns:a16="http://schemas.microsoft.com/office/drawing/2014/main" id="{E0B3D419-315A-4CEB-9BC3-6BF1E5085E0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36159D3-5373-454F-AE55-06403A96958B}" type="slidenum">
              <a:rPr lang="ru-RU" altLang="ru-RU"/>
              <a:pPr algn="r" eaLnBrk="1" hangingPunct="1">
                <a:spcBef>
                  <a:spcPct val="0"/>
                </a:spcBef>
              </a:pPr>
              <a:t>17</a:t>
            </a:fld>
            <a:endParaRPr lang="ru-RU" altLang="ru-RU"/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03FDA84A-C80E-4210-BF6F-9E3DBEF5C2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43C0D865-B495-44CA-BA08-40B23CC733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>
            <a:extLst>
              <a:ext uri="{FF2B5EF4-FFF2-40B4-BE49-F238E27FC236}">
                <a16:creationId xmlns:a16="http://schemas.microsoft.com/office/drawing/2014/main" id="{DCC85308-E06F-422F-B5DE-CF893231624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B179589-BBF3-4017-9DA6-26C65A94C86A}" type="slidenum">
              <a:rPr lang="ru-RU" altLang="ru-RU"/>
              <a:pPr algn="r" eaLnBrk="1" hangingPunct="1">
                <a:spcBef>
                  <a:spcPct val="0"/>
                </a:spcBef>
              </a:pPr>
              <a:t>18</a:t>
            </a:fld>
            <a:endParaRPr lang="ru-RU" altLang="ru-RU"/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F828E009-72E6-4977-B706-3F1A16D886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678F35E4-090B-4E01-82C1-7C0AF24DA8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>
            <a:extLst>
              <a:ext uri="{FF2B5EF4-FFF2-40B4-BE49-F238E27FC236}">
                <a16:creationId xmlns:a16="http://schemas.microsoft.com/office/drawing/2014/main" id="{94E2DD8F-8E73-4B8E-B85E-77156420265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8AEEB2C-27A1-4CF9-802E-93F89153DB1E}" type="slidenum">
              <a:rPr lang="ru-RU" altLang="ru-RU"/>
              <a:pPr algn="r" eaLnBrk="1" hangingPunct="1">
                <a:spcBef>
                  <a:spcPct val="0"/>
                </a:spcBef>
              </a:pPr>
              <a:t>19</a:t>
            </a:fld>
            <a:endParaRPr lang="ru-RU" altLang="ru-RU"/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1569FB71-5EAE-4E4E-AD4C-CA5526CB1B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FD0D4C70-6E70-43DA-A15B-8F3A99A09B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>
            <a:extLst>
              <a:ext uri="{FF2B5EF4-FFF2-40B4-BE49-F238E27FC236}">
                <a16:creationId xmlns:a16="http://schemas.microsoft.com/office/drawing/2014/main" id="{3E5EE642-A111-46D1-859E-2DB7CB21309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9762EA-5276-436B-99A9-FAF61A44947D}" type="slidenum">
              <a:rPr lang="ru-RU" altLang="ru-RU"/>
              <a:pPr algn="r" eaLnBrk="1" hangingPunct="1">
                <a:spcBef>
                  <a:spcPct val="0"/>
                </a:spcBef>
              </a:pPr>
              <a:t>2</a:t>
            </a:fld>
            <a:endParaRPr lang="ru-RU" altLang="ru-RU"/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091FAAFC-377E-4E68-BE32-E900210D33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>
            <a:extLst>
              <a:ext uri="{FF2B5EF4-FFF2-40B4-BE49-F238E27FC236}">
                <a16:creationId xmlns:a16="http://schemas.microsoft.com/office/drawing/2014/main" id="{07432A9B-D533-4905-A2AF-6D492B4103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>
            <a:extLst>
              <a:ext uri="{FF2B5EF4-FFF2-40B4-BE49-F238E27FC236}">
                <a16:creationId xmlns:a16="http://schemas.microsoft.com/office/drawing/2014/main" id="{DD01DC03-DBFE-46C0-AF3A-FBC2566E18A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211A577-149D-4948-99DE-E83A7B1AE3BA}" type="slidenum">
              <a:rPr lang="ru-RU" altLang="ru-RU"/>
              <a:pPr algn="r" eaLnBrk="1" hangingPunct="1">
                <a:spcBef>
                  <a:spcPct val="0"/>
                </a:spcBef>
              </a:pPr>
              <a:t>20</a:t>
            </a:fld>
            <a:endParaRPr lang="ru-RU" altLang="ru-RU"/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723674A9-B1E9-4C43-9191-110A921847D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>
            <a:extLst>
              <a:ext uri="{FF2B5EF4-FFF2-40B4-BE49-F238E27FC236}">
                <a16:creationId xmlns:a16="http://schemas.microsoft.com/office/drawing/2014/main" id="{8D530CC4-FFAC-440D-AEDD-EB41DA3F00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>
            <a:extLst>
              <a:ext uri="{FF2B5EF4-FFF2-40B4-BE49-F238E27FC236}">
                <a16:creationId xmlns:a16="http://schemas.microsoft.com/office/drawing/2014/main" id="{ECB468D3-F948-41D0-B49A-CF651D03ACB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AEE7A94-57A1-43B3-9BBF-D4FB7AED8A31}" type="slidenum">
              <a:rPr lang="ru-RU" altLang="ru-RU"/>
              <a:pPr algn="r" eaLnBrk="1" hangingPunct="1">
                <a:spcBef>
                  <a:spcPct val="0"/>
                </a:spcBef>
              </a:pPr>
              <a:t>3</a:t>
            </a:fld>
            <a:endParaRPr lang="ru-RU" altLang="ru-RU"/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672D0FF3-B617-48CB-A229-C569A9F415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>
            <a:extLst>
              <a:ext uri="{FF2B5EF4-FFF2-40B4-BE49-F238E27FC236}">
                <a16:creationId xmlns:a16="http://schemas.microsoft.com/office/drawing/2014/main" id="{4A1ED983-CD1D-4017-A060-0C5CF8B8DE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7">
            <a:extLst>
              <a:ext uri="{FF2B5EF4-FFF2-40B4-BE49-F238E27FC236}">
                <a16:creationId xmlns:a16="http://schemas.microsoft.com/office/drawing/2014/main" id="{115BD080-FCF8-4A44-B416-8A4F328C832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4C111E1-93DA-4CED-ABC1-BFF3E93C715B}" type="slidenum">
              <a:rPr lang="ru-RU" altLang="ru-RU"/>
              <a:pPr algn="r" eaLnBrk="1" hangingPunct="1">
                <a:spcBef>
                  <a:spcPct val="0"/>
                </a:spcBef>
              </a:pPr>
              <a:t>4</a:t>
            </a:fld>
            <a:endParaRPr lang="ru-RU" altLang="ru-RU"/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5EB17FF1-D1EC-4F99-87EF-987CA77167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67847D27-71B8-4453-AC11-9E66A891E2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>
            <a:extLst>
              <a:ext uri="{FF2B5EF4-FFF2-40B4-BE49-F238E27FC236}">
                <a16:creationId xmlns:a16="http://schemas.microsoft.com/office/drawing/2014/main" id="{21BF244C-4ECA-4CE6-9EF9-33CCA860622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6C662B2-E67D-4C71-AD9E-F25C5DBBF9C5}" type="slidenum">
              <a:rPr lang="ru-RU" altLang="ru-RU"/>
              <a:pPr algn="r" eaLnBrk="1" hangingPunct="1">
                <a:spcBef>
                  <a:spcPct val="0"/>
                </a:spcBef>
              </a:pPr>
              <a:t>5</a:t>
            </a:fld>
            <a:endParaRPr lang="ru-RU" altLang="ru-RU"/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887903D5-CA39-408E-90D0-8C8D30895D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0F2389DC-750A-4CC1-9C6C-ECE90CEC40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>
            <a:extLst>
              <a:ext uri="{FF2B5EF4-FFF2-40B4-BE49-F238E27FC236}">
                <a16:creationId xmlns:a16="http://schemas.microsoft.com/office/drawing/2014/main" id="{2232DBFC-0537-4BB7-991B-862EA515109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06AF5F-70BD-4135-8A94-E3C008AB2F22}" type="slidenum">
              <a:rPr lang="ru-RU" altLang="ru-RU"/>
              <a:pPr algn="r" eaLnBrk="1" hangingPunct="1">
                <a:spcBef>
                  <a:spcPct val="0"/>
                </a:spcBef>
              </a:pPr>
              <a:t>6</a:t>
            </a:fld>
            <a:endParaRPr lang="ru-RU" altLang="ru-RU"/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D4FCD4AB-8E27-4866-92C9-491C583420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>
            <a:extLst>
              <a:ext uri="{FF2B5EF4-FFF2-40B4-BE49-F238E27FC236}">
                <a16:creationId xmlns:a16="http://schemas.microsoft.com/office/drawing/2014/main" id="{9E8EE8AB-45B8-4AD3-BFA9-094F4CFC94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>
            <a:extLst>
              <a:ext uri="{FF2B5EF4-FFF2-40B4-BE49-F238E27FC236}">
                <a16:creationId xmlns:a16="http://schemas.microsoft.com/office/drawing/2014/main" id="{00C6A04B-5732-4E57-B6EA-3AA59FA4CF2B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0523728-2B67-4AF4-B6F9-6FDA58CE8078}" type="slidenum">
              <a:rPr lang="ru-RU" altLang="ru-RU"/>
              <a:pPr algn="r" eaLnBrk="1" hangingPunct="1">
                <a:spcBef>
                  <a:spcPct val="0"/>
                </a:spcBef>
              </a:pPr>
              <a:t>7</a:t>
            </a:fld>
            <a:endParaRPr lang="ru-RU" altLang="ru-RU"/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2E00DBCB-81EA-4BDC-915B-8D7AF31F68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ABB55C43-B74E-429A-A7FE-2F65334F2D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>
            <a:extLst>
              <a:ext uri="{FF2B5EF4-FFF2-40B4-BE49-F238E27FC236}">
                <a16:creationId xmlns:a16="http://schemas.microsoft.com/office/drawing/2014/main" id="{BE6CDBB4-BB13-4672-985B-39E2CCA5C88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90F452C-7DC4-4E3E-B422-431305353CB4}" type="slidenum">
              <a:rPr lang="ru-RU" altLang="ru-RU"/>
              <a:pPr algn="r" eaLnBrk="1" hangingPunct="1">
                <a:spcBef>
                  <a:spcPct val="0"/>
                </a:spcBef>
              </a:pPr>
              <a:t>8</a:t>
            </a:fld>
            <a:endParaRPr lang="ru-RU" altLang="ru-RU"/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E908159E-379D-4E68-AE28-0C30ABDB0F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23573A14-232A-4959-85E9-67ADA605B4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74DEF52F-EC0A-45B4-B959-8DA6124E4DA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51DEFDA-85B0-4700-8F2C-06A10BDC2CDA}" type="slidenum">
              <a:rPr lang="ru-RU" altLang="ru-RU"/>
              <a:pPr algn="r" eaLnBrk="1" hangingPunct="1">
                <a:spcBef>
                  <a:spcPct val="0"/>
                </a:spcBef>
              </a:pPr>
              <a:t>9</a:t>
            </a:fld>
            <a:endParaRPr lang="ru-RU" altLang="ru-RU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5888F814-EFC2-4103-B2E9-376FF0D64D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9994A071-2791-44FE-B786-E5EB6FCDFD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0">
            <a:extLst>
              <a:ext uri="{FF2B5EF4-FFF2-40B4-BE49-F238E27FC236}">
                <a16:creationId xmlns:a16="http://schemas.microsoft.com/office/drawing/2014/main" id="{9FAB75AC-0F97-42C4-9388-77196E734173}"/>
              </a:ext>
            </a:extLst>
          </p:cNvPr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C059832A-FDEF-4140-84F1-B4018322FB82}"/>
              </a:ext>
            </a:extLst>
          </p:cNvPr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86199709-85E3-4C3E-A39C-A29D434BC964}"/>
              </a:ext>
            </a:extLst>
          </p:cNvPr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id="{BABEC5B3-5BF1-4AD1-895E-818AC28FD2B0}"/>
              </a:ext>
            </a:extLst>
          </p:cNvPr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73795" y="5052545"/>
            <a:ext cx="5637010" cy="882119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7581" y="3132290"/>
            <a:ext cx="7175351" cy="1793167"/>
          </a:xfrm>
          <a:effectLst/>
        </p:spPr>
        <p:txBody>
          <a:bodyPr/>
          <a:lstStyle>
            <a:lvl1pPr marL="640080" indent="-457200" algn="l">
              <a:defRPr sz="54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8" name="Date Placeholder 3">
            <a:extLst>
              <a:ext uri="{FF2B5EF4-FFF2-40B4-BE49-F238E27FC236}">
                <a16:creationId xmlns:a16="http://schemas.microsoft.com/office/drawing/2014/main" id="{28DE60E3-7BF2-41AB-BAE9-E62A2519F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DF5D3DE9-4037-4038-8A93-2798A884EC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6EC44556-3AE0-4343-9A0F-2230528E5E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4C0F3C-688F-4212-B32B-483600EBF66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7375309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05000" y="731519"/>
            <a:ext cx="6400800" cy="347472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8D36A3-5B1B-4600-8C43-B87F661EEE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2A27AD-0605-4637-A786-029AB04FB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FDB903-4EB2-4BCB-B1A5-F51D2DBDF1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1C5ABA-F1DF-48A0-AE08-BEE31655C5B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552173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53758" y="376517"/>
            <a:ext cx="2057400" cy="5238339"/>
          </a:xfrm>
          <a:effectLst/>
        </p:spPr>
        <p:txBody>
          <a:bodyPr vert="eaVert"/>
          <a:lstStyle>
            <a:lvl1pPr algn="l">
              <a:defRPr/>
            </a:lvl1pPr>
          </a:lstStyle>
          <a:p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324113" y="731519"/>
            <a:ext cx="4829287" cy="4894729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7EDFFD-5DE6-4888-A6D9-2B598AFB6D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2E534D-4DA8-408E-AD0F-689764ED3F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D822A5-ABEE-4482-BC2D-730AC7E8E1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20626-95A4-4B23-AAC8-6C3E4628572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638742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143000" y="731520"/>
            <a:ext cx="6400800" cy="347472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300EA1-8327-4323-B6CA-F355F98292A2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E5B862-9F5D-420D-8C9D-B8E46D431400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59FE30-9B09-4CA1-AC46-35A1F7AE9E5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24B50-8C87-4C0C-A339-C3A7D8FE8C3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760745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>
            <a:extLst>
              <a:ext uri="{FF2B5EF4-FFF2-40B4-BE49-F238E27FC236}">
                <a16:creationId xmlns:a16="http://schemas.microsoft.com/office/drawing/2014/main" id="{79493D91-5BFE-42BF-8793-745BCB472318}"/>
              </a:ext>
            </a:extLst>
          </p:cNvPr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070646C-DAFE-4B06-B62F-98E9EE18F941}"/>
              </a:ext>
            </a:extLst>
          </p:cNvPr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D887F264-39CA-4EE2-A9B0-79AD22E10744}"/>
              </a:ext>
            </a:extLst>
          </p:cNvPr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7" name="Oval 9">
            <a:extLst>
              <a:ext uri="{FF2B5EF4-FFF2-40B4-BE49-F238E27FC236}">
                <a16:creationId xmlns:a16="http://schemas.microsoft.com/office/drawing/2014/main" id="{191AE9DD-1611-46C5-998F-02BC5C297445}"/>
              </a:ext>
            </a:extLst>
          </p:cNvPr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33195" y="2172648"/>
            <a:ext cx="5966666" cy="2423346"/>
          </a:xfrm>
          <a:effectLst/>
        </p:spPr>
        <p:txBody>
          <a:bodyPr anchor="b"/>
          <a:lstStyle>
            <a:lvl1pPr algn="r">
              <a:defRPr sz="4600" b="1" cap="none" baseline="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22438" y="4607511"/>
            <a:ext cx="5970494" cy="835460"/>
          </a:xfrm>
        </p:spPr>
        <p:txBody>
          <a:bodyPr/>
          <a:lstStyle>
            <a:lvl1pPr marL="0" indent="0" algn="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8" name="Date Placeholder 3">
            <a:extLst>
              <a:ext uri="{FF2B5EF4-FFF2-40B4-BE49-F238E27FC236}">
                <a16:creationId xmlns:a16="http://schemas.microsoft.com/office/drawing/2014/main" id="{541CD732-CF2F-4A2D-9BA9-F9EAE23089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22BB5EF5-D0A0-49D1-B932-B18600FD3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D5E1357-955D-44D3-B933-41A0518F5E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6B59A4-6EED-4D30-A9AF-BA7CBE9162EE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301582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142999" y="731519"/>
            <a:ext cx="3346704" cy="347472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731520"/>
            <a:ext cx="3346704" cy="347472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5C7B478F-DFE7-4F1B-AE53-5F406C14A8D4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218CE52-DBC6-422A-BFCC-F0A4EBE6ECF0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CB81C20D-58D2-4B4D-BB35-CC4E52354B0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5FEB1C-88AE-4C5A-B691-98DA3790D7E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476778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731520"/>
            <a:ext cx="3346704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56447" y="1400327"/>
            <a:ext cx="3346704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7302" y="731520"/>
            <a:ext cx="3346704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399032"/>
            <a:ext cx="3346704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840B443A-CC82-49F4-A24B-9DC66CDDF5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12ED608-7DBF-40B2-A0DB-FC764ABDD8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8CB2DC0-5A9F-448A-923E-B3C9E00E1B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191F12-E8F4-47B5-A31B-BBCF575D9CA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650329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CDDD92B0-8C82-45D8-9CB5-26EB18A725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BB9584A3-4333-4864-B736-96AD990296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9E8031F-1F1E-4229-9BA2-D0462A379F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277B1C-170E-4FCF-A853-F09875EE3A7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78918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3D0C6678-DFDA-4A6C-9476-A36FF425E2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5B61E72B-4567-4362-86C0-28A9CF3722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FFACDE4-3E8C-45DE-8FB9-FAE263D9F7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A2EB12-3247-4855-965B-47C92B9C9E7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414367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095" y="2209800"/>
            <a:ext cx="3636085" cy="1258493"/>
          </a:xfrm>
          <a:effectLst/>
        </p:spPr>
        <p:txBody>
          <a:bodyPr anchor="b"/>
          <a:lstStyle>
            <a:lvl1pPr marL="228600" indent="-228600" algn="l">
              <a:defRPr sz="2800" b="1">
                <a:effectLst/>
              </a:defRPr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3515" y="731520"/>
            <a:ext cx="4017085" cy="4894730"/>
          </a:xfrm>
        </p:spPr>
        <p:txBody>
          <a:bodyPr anchor="ctr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75765" y="3497802"/>
            <a:ext cx="3388660" cy="21395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6218624-7267-487D-9585-1489B63A40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0DDE09E7-23ED-4C0B-B5E9-42CFBC5785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E4BF2BF-A644-4A56-86D8-E11CB2F72B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580779-1C20-4390-9B3C-773B32EB01A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142779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>
            <a:extLst>
              <a:ext uri="{FF2B5EF4-FFF2-40B4-BE49-F238E27FC236}">
                <a16:creationId xmlns:a16="http://schemas.microsoft.com/office/drawing/2014/main" id="{96338893-C433-46BA-AD1E-8CD0971CB8A9}"/>
              </a:ext>
            </a:extLst>
          </p:cNvPr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A9561EDF-E563-47AA-A881-3A0E6D29A22E}"/>
              </a:ext>
            </a:extLst>
          </p:cNvPr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08092DA4-7DB0-4838-97D8-F6F5CC6C9F5C}"/>
              </a:ext>
            </a:extLst>
          </p:cNvPr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8" name="Oval 10">
            <a:extLst>
              <a:ext uri="{FF2B5EF4-FFF2-40B4-BE49-F238E27FC236}">
                <a16:creationId xmlns:a16="http://schemas.microsoft.com/office/drawing/2014/main" id="{87E0CF06-592D-4F0E-BA64-93449A836B56}"/>
              </a:ext>
            </a:extLst>
          </p:cNvPr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75175" y="1143000"/>
            <a:ext cx="4114800" cy="3127806"/>
          </a:xfrm>
          <a:prstGeom prst="roundRect">
            <a:avLst>
              <a:gd name="adj" fmla="val 4230"/>
            </a:avLst>
          </a:prstGeom>
          <a:solidFill>
            <a:schemeClr val="bg2">
              <a:lumMod val="90000"/>
            </a:schemeClr>
          </a:solidFill>
          <a:effectLst>
            <a:reflection blurRad="4350" stA="23000" endA="300" endPos="28000" dir="5400000" sy="-100000" algn="bl" rotWithShape="0"/>
          </a:effectLst>
          <a:scene3d>
            <a:camera prst="perspectiveContrastingLeftFacing" fov="1800000">
              <a:rot lat="300000" lon="2100000" rev="0"/>
            </a:camera>
            <a:lightRig rig="balanced" dir="t"/>
          </a:scene3d>
          <a:sp3d>
            <a:bevelT w="50800" h="50800"/>
          </a:sp3d>
        </p:spPr>
        <p:txBody>
          <a:bodyPr rtlCol="0">
            <a:normAutofit/>
            <a:flatTx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/>
              <a:t>Вставка рисунка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77887" y="1010486"/>
            <a:ext cx="3694114" cy="2163020"/>
          </a:xfrm>
        </p:spPr>
        <p:txBody>
          <a:bodyPr anchor="b"/>
          <a:lstStyle>
            <a:lvl1pPr marL="182880" indent="-182880">
              <a:buFont typeface="Georgia" pitchFamily="18" charset="0"/>
              <a:buChar char="*"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7268" y="4464421"/>
            <a:ext cx="6383538" cy="1143000"/>
          </a:xfrm>
        </p:spPr>
        <p:txBody>
          <a:bodyPr anchor="b"/>
          <a:lstStyle>
            <a:lvl1pPr algn="l">
              <a:defRPr sz="4600" b="1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9" name="Date Placeholder 4">
            <a:extLst>
              <a:ext uri="{FF2B5EF4-FFF2-40B4-BE49-F238E27FC236}">
                <a16:creationId xmlns:a16="http://schemas.microsoft.com/office/drawing/2014/main" id="{9D79AF35-14F1-40D7-BF27-C1B25853C3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7D2AF68E-1F18-479D-890A-9DD4B3E2B2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C07868D4-7C68-4BE9-BE9D-90266DD304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599388-C083-4270-90E8-691BEEB939D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4565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26C8F77-4D57-477D-9CC7-3AE68BDC1277}"/>
              </a:ext>
            </a:extLst>
          </p:cNvPr>
          <p:cNvSpPr/>
          <p:nvPr/>
        </p:nvSpPr>
        <p:spPr>
          <a:xfrm>
            <a:off x="0" y="5105400"/>
            <a:ext cx="9144000" cy="175260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72FB81-ACC1-4FD6-898F-E9B74DDEBF0B}"/>
              </a:ext>
            </a:extLst>
          </p:cNvPr>
          <p:cNvSpPr/>
          <p:nvPr/>
        </p:nvSpPr>
        <p:spPr>
          <a:xfrm>
            <a:off x="0" y="0"/>
            <a:ext cx="9144000" cy="51054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184EF0-6678-4E77-9681-0467DFFA542E}"/>
              </a:ext>
            </a:extLst>
          </p:cNvPr>
          <p:cNvSpPr/>
          <p:nvPr/>
        </p:nvSpPr>
        <p:spPr>
          <a:xfrm>
            <a:off x="0" y="3768725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89061A7-7DC8-4729-A3FC-A10D91238AB9}"/>
              </a:ext>
            </a:extLst>
          </p:cNvPr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D67DAAC-F21E-45CF-8BFD-DC507F911C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93875" y="4371975"/>
            <a:ext cx="6511925" cy="1143000"/>
          </a:xfrm>
          <a:prstGeom prst="rect">
            <a:avLst/>
          </a:prstGeom>
          <a:effectLst/>
        </p:spPr>
        <p:txBody>
          <a:bodyPr vert="horz" lIns="91440" tIns="45720" rIns="91440" bIns="45720" rtlCol="0" anchor="t" anchorCtr="0">
            <a:no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1037" name="Text Placeholder 2">
            <a:extLst>
              <a:ext uri="{FF2B5EF4-FFF2-40B4-BE49-F238E27FC236}">
                <a16:creationId xmlns:a16="http://schemas.microsoft.com/office/drawing/2014/main" id="{ADFA07E0-9614-4391-ACB2-765F597002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1143000" y="731838"/>
            <a:ext cx="6400800" cy="347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  <a:endParaRPr lang="en-US" altLang="ru-R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A2C6E0-3D24-44C1-8F35-DA288E64B65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172200" y="6172200"/>
            <a:ext cx="2514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hangingPunct="1"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264F17-41FB-4383-A8B7-1D98B4B630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57200" y="6172200"/>
            <a:ext cx="3352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67C0FA-78E6-4690-9E9C-6EFFFCDB9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00" y="6172200"/>
            <a:ext cx="1828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 b="1">
                <a:solidFill>
                  <a:srgbClr val="7F7F7F"/>
                </a:solidFill>
              </a:defRPr>
            </a:lvl1pPr>
          </a:lstStyle>
          <a:p>
            <a:pPr>
              <a:defRPr/>
            </a:pPr>
            <a:fld id="{D65190A2-E096-459C-B72B-D359D6B5891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2" r:id="rId1"/>
    <p:sldLayoutId id="2147484234" r:id="rId2"/>
    <p:sldLayoutId id="2147484243" r:id="rId3"/>
    <p:sldLayoutId id="2147484235" r:id="rId4"/>
    <p:sldLayoutId id="2147484236" r:id="rId5"/>
    <p:sldLayoutId id="2147484237" r:id="rId6"/>
    <p:sldLayoutId id="2147484238" r:id="rId7"/>
    <p:sldLayoutId id="2147484239" r:id="rId8"/>
    <p:sldLayoutId id="2147484244" r:id="rId9"/>
    <p:sldLayoutId id="2147484240" r:id="rId10"/>
    <p:sldLayoutId id="2147484241" r:id="rId11"/>
  </p:sldLayoutIdLst>
  <p:transition spd="slow">
    <p:split orient="vert"/>
  </p:transition>
  <p:txStyles>
    <p:titleStyle>
      <a:lvl1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anose="02040502050405020303" pitchFamily="18" charset="0"/>
        <a:buChar char="*"/>
        <a:defRPr sz="4600" b="1" kern="1200">
          <a:gradFill>
            <a:gsLst>
              <a:gs pos="0">
                <a:schemeClr val="tx1"/>
              </a:gs>
              <a:gs pos="40000">
                <a:schemeClr val="tx1">
                  <a:lumMod val="75000"/>
                  <a:lumOff val="25000"/>
                </a:schemeClr>
              </a:gs>
              <a:gs pos="100000">
                <a:schemeClr val="tx2">
                  <a:alpha val="65000"/>
                </a:schemeClr>
              </a:gs>
            </a:gsLst>
            <a:lin ang="5400000" scaled="0"/>
          </a:gradFill>
          <a:effectLst>
            <a:reflection blurRad="6350" stA="55000" endA="300" endPos="45500" dir="5400000" sy="-100000" algn="bl" rotWithShape="0"/>
          </a:effectLst>
          <a:latin typeface="+mj-lt"/>
          <a:ea typeface="+mj-ea"/>
          <a:cs typeface="+mj-cs"/>
        </a:defRPr>
      </a:lvl1pPr>
      <a:lvl2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anose="02040502050405020303" pitchFamily="18" charset="0"/>
        <a:buChar char="*"/>
        <a:defRPr sz="4600" b="1">
          <a:solidFill>
            <a:schemeClr val="tx1"/>
          </a:solidFill>
          <a:latin typeface="Trebuchet MS" pitchFamily="34" charset="0"/>
        </a:defRPr>
      </a:lvl2pPr>
      <a:lvl3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anose="02040502050405020303" pitchFamily="18" charset="0"/>
        <a:buChar char="*"/>
        <a:defRPr sz="4600" b="1">
          <a:solidFill>
            <a:schemeClr val="tx1"/>
          </a:solidFill>
          <a:latin typeface="Trebuchet MS" pitchFamily="34" charset="0"/>
        </a:defRPr>
      </a:lvl3pPr>
      <a:lvl4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anose="02040502050405020303" pitchFamily="18" charset="0"/>
        <a:buChar char="*"/>
        <a:defRPr sz="4600" b="1">
          <a:solidFill>
            <a:schemeClr val="tx1"/>
          </a:solidFill>
          <a:latin typeface="Trebuchet MS" pitchFamily="34" charset="0"/>
        </a:defRPr>
      </a:lvl4pPr>
      <a:lvl5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anose="02040502050405020303" pitchFamily="18" charset="0"/>
        <a:buChar char="*"/>
        <a:defRPr sz="4600" b="1">
          <a:solidFill>
            <a:schemeClr val="tx1"/>
          </a:solidFill>
          <a:latin typeface="Trebuchet MS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28600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anose="02040502050405020303" pitchFamily="18" charset="0"/>
        <a:buChar char="*"/>
        <a:defRPr sz="2200" kern="1200">
          <a:solidFill>
            <a:srgbClr val="404040"/>
          </a:solidFill>
          <a:latin typeface="+mn-lt"/>
          <a:ea typeface="+mn-ea"/>
          <a:cs typeface="+mn-cs"/>
        </a:defRPr>
      </a:lvl1pPr>
      <a:lvl2pPr marL="547688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anose="02040502050405020303" pitchFamily="18" charset="0"/>
        <a:buChar char="*"/>
        <a:defRPr sz="2000" kern="1200">
          <a:solidFill>
            <a:srgbClr val="404040"/>
          </a:solidFill>
          <a:latin typeface="+mn-lt"/>
          <a:ea typeface="+mn-ea"/>
          <a:cs typeface="+mn-cs"/>
        </a:defRPr>
      </a:lvl2pPr>
      <a:lvl3pPr marL="822325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anose="02040502050405020303" pitchFamily="18" charset="0"/>
        <a:buChar char="*"/>
        <a:defRPr sz="2400" kern="1200">
          <a:solidFill>
            <a:srgbClr val="404040"/>
          </a:solidFill>
          <a:latin typeface="+mn-lt"/>
          <a:ea typeface="+mn-ea"/>
          <a:cs typeface="+mn-cs"/>
        </a:defRPr>
      </a:lvl3pPr>
      <a:lvl4pPr marL="1096963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anose="02040502050405020303" pitchFamily="18" charset="0"/>
        <a:buChar char="*"/>
        <a:defRPr sz="1600" kern="1200">
          <a:solidFill>
            <a:srgbClr val="404040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anose="02040502050405020303" pitchFamily="18" charset="0"/>
        <a:buChar char="*"/>
        <a:defRPr sz="1400" kern="1200">
          <a:solidFill>
            <a:srgbClr val="404040"/>
          </a:solidFill>
          <a:latin typeface="+mn-lt"/>
          <a:ea typeface="+mn-ea"/>
          <a:cs typeface="+mn-cs"/>
        </a:defRPr>
      </a:lvl5pPr>
      <a:lvl6pPr marL="1664208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96596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228600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2587752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hyperlink" Target="mailto:MedvedevPN@tsput.ru" TargetMode="External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>
            <a:extLst>
              <a:ext uri="{FF2B5EF4-FFF2-40B4-BE49-F238E27FC236}">
                <a16:creationId xmlns:a16="http://schemas.microsoft.com/office/drawing/2014/main" id="{8B59612A-3DFB-4CE6-ABD8-647ACFBCD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020175" cy="143192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ru-RU" sz="4400" i="1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lgerian" pitchFamily="82" charset="0"/>
              </a:rPr>
              <a:t>Факультет </a:t>
            </a:r>
            <a:endParaRPr lang="ru-RU" sz="4400" i="1" dirty="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 algn="ctr" eaLnBrk="1" hangingPunct="1">
              <a:defRPr/>
            </a:pPr>
            <a:r>
              <a:rPr lang="ru-RU" sz="4400" i="1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lgerian" pitchFamily="82" charset="0"/>
              </a:rPr>
              <a:t>технологий и бизнеса</a:t>
            </a:r>
          </a:p>
        </p:txBody>
      </p:sp>
      <p:grpSp>
        <p:nvGrpSpPr>
          <p:cNvPr id="6147" name="Group 122">
            <a:extLst>
              <a:ext uri="{FF2B5EF4-FFF2-40B4-BE49-F238E27FC236}">
                <a16:creationId xmlns:a16="http://schemas.microsoft.com/office/drawing/2014/main" id="{E9798660-EA1B-44C1-89F4-8F1523778C21}"/>
              </a:ext>
            </a:extLst>
          </p:cNvPr>
          <p:cNvGrpSpPr>
            <a:grpSpLocks/>
          </p:cNvGrpSpPr>
          <p:nvPr/>
        </p:nvGrpSpPr>
        <p:grpSpPr bwMode="auto">
          <a:xfrm>
            <a:off x="2124075" y="1773238"/>
            <a:ext cx="4506913" cy="4497387"/>
            <a:chOff x="1338" y="1117"/>
            <a:chExt cx="2839" cy="2833"/>
          </a:xfrm>
        </p:grpSpPr>
        <p:sp>
          <p:nvSpPr>
            <p:cNvPr id="6148" name="AutoShape 5">
              <a:extLst>
                <a:ext uri="{FF2B5EF4-FFF2-40B4-BE49-F238E27FC236}">
                  <a16:creationId xmlns:a16="http://schemas.microsoft.com/office/drawing/2014/main" id="{A1FDE528-9E86-44B5-BCD3-CEFC176595F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" name="Freeform 7">
              <a:extLst>
                <a:ext uri="{FF2B5EF4-FFF2-40B4-BE49-F238E27FC236}">
                  <a16:creationId xmlns:a16="http://schemas.microsoft.com/office/drawing/2014/main" id="{0603DF1A-742F-4B97-9DA9-1E3CD3F2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" name="Freeform 8">
              <a:extLst>
                <a:ext uri="{FF2B5EF4-FFF2-40B4-BE49-F238E27FC236}">
                  <a16:creationId xmlns:a16="http://schemas.microsoft.com/office/drawing/2014/main" id="{AF18885C-52BB-485A-887A-CEF320A42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" name="Freeform 9">
              <a:extLst>
                <a:ext uri="{FF2B5EF4-FFF2-40B4-BE49-F238E27FC236}">
                  <a16:creationId xmlns:a16="http://schemas.microsoft.com/office/drawing/2014/main" id="{5E4292CF-E39C-4FAC-A742-D9C7C784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" name="Freeform 10">
              <a:extLst>
                <a:ext uri="{FF2B5EF4-FFF2-40B4-BE49-F238E27FC236}">
                  <a16:creationId xmlns:a16="http://schemas.microsoft.com/office/drawing/2014/main" id="{241E43B7-793E-4060-A98B-06A0FB748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" name="Freeform 11">
              <a:extLst>
                <a:ext uri="{FF2B5EF4-FFF2-40B4-BE49-F238E27FC236}">
                  <a16:creationId xmlns:a16="http://schemas.microsoft.com/office/drawing/2014/main" id="{832D2843-884A-4B9D-A70C-2D8C2F4466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" name="Freeform 12">
              <a:extLst>
                <a:ext uri="{FF2B5EF4-FFF2-40B4-BE49-F238E27FC236}">
                  <a16:creationId xmlns:a16="http://schemas.microsoft.com/office/drawing/2014/main" id="{A6B77DCA-73BA-416D-9DAF-2A56C700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" name="Freeform 13">
              <a:extLst>
                <a:ext uri="{FF2B5EF4-FFF2-40B4-BE49-F238E27FC236}">
                  <a16:creationId xmlns:a16="http://schemas.microsoft.com/office/drawing/2014/main" id="{71B027C7-5B22-4429-A8B6-170B07CFC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" name="Freeform 14">
              <a:extLst>
                <a:ext uri="{FF2B5EF4-FFF2-40B4-BE49-F238E27FC236}">
                  <a16:creationId xmlns:a16="http://schemas.microsoft.com/office/drawing/2014/main" id="{C2297EDC-CEAB-4F7A-A986-8FA08770EC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" name="Freeform 15">
              <a:extLst>
                <a:ext uri="{FF2B5EF4-FFF2-40B4-BE49-F238E27FC236}">
                  <a16:creationId xmlns:a16="http://schemas.microsoft.com/office/drawing/2014/main" id="{C1FC890A-F844-43DB-B3D7-B29FEA6C9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" name="Freeform 16">
              <a:extLst>
                <a:ext uri="{FF2B5EF4-FFF2-40B4-BE49-F238E27FC236}">
                  <a16:creationId xmlns:a16="http://schemas.microsoft.com/office/drawing/2014/main" id="{89300DA6-6725-4C82-8ABC-2B8B68E86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" name="Freeform 20">
              <a:extLst>
                <a:ext uri="{FF2B5EF4-FFF2-40B4-BE49-F238E27FC236}">
                  <a16:creationId xmlns:a16="http://schemas.microsoft.com/office/drawing/2014/main" id="{546CB4B6-F324-4293-9919-46B8BD4A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" name="Freeform 21">
              <a:extLst>
                <a:ext uri="{FF2B5EF4-FFF2-40B4-BE49-F238E27FC236}">
                  <a16:creationId xmlns:a16="http://schemas.microsoft.com/office/drawing/2014/main" id="{4088B167-9086-4FC8-9F85-B5B16D32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1" name="Freeform 22">
              <a:extLst>
                <a:ext uri="{FF2B5EF4-FFF2-40B4-BE49-F238E27FC236}">
                  <a16:creationId xmlns:a16="http://schemas.microsoft.com/office/drawing/2014/main" id="{1557A1A2-037F-4EA8-8F86-13C99838C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2" name="Freeform 23">
              <a:extLst>
                <a:ext uri="{FF2B5EF4-FFF2-40B4-BE49-F238E27FC236}">
                  <a16:creationId xmlns:a16="http://schemas.microsoft.com/office/drawing/2014/main" id="{CE447C19-3C11-4CF9-A169-FADF691D1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3" name="Freeform 24">
              <a:extLst>
                <a:ext uri="{FF2B5EF4-FFF2-40B4-BE49-F238E27FC236}">
                  <a16:creationId xmlns:a16="http://schemas.microsoft.com/office/drawing/2014/main" id="{132C23D1-BD33-4515-A988-F3675713E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4" name="Freeform 25">
              <a:extLst>
                <a:ext uri="{FF2B5EF4-FFF2-40B4-BE49-F238E27FC236}">
                  <a16:creationId xmlns:a16="http://schemas.microsoft.com/office/drawing/2014/main" id="{D47FD845-BB4F-4F75-8D42-F8721FD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5" name="Freeform 26">
              <a:extLst>
                <a:ext uri="{FF2B5EF4-FFF2-40B4-BE49-F238E27FC236}">
                  <a16:creationId xmlns:a16="http://schemas.microsoft.com/office/drawing/2014/main" id="{B44D6371-428F-4DD6-B9C4-F7F2F09E8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6" name="Freeform 27">
              <a:extLst>
                <a:ext uri="{FF2B5EF4-FFF2-40B4-BE49-F238E27FC236}">
                  <a16:creationId xmlns:a16="http://schemas.microsoft.com/office/drawing/2014/main" id="{3AD2CCF1-40FD-4483-BBDB-477D8A3A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7" name="Freeform 28">
              <a:extLst>
                <a:ext uri="{FF2B5EF4-FFF2-40B4-BE49-F238E27FC236}">
                  <a16:creationId xmlns:a16="http://schemas.microsoft.com/office/drawing/2014/main" id="{A2FAEBC0-C864-49F5-BB87-DFB06F71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8" name="Freeform 29">
              <a:extLst>
                <a:ext uri="{FF2B5EF4-FFF2-40B4-BE49-F238E27FC236}">
                  <a16:creationId xmlns:a16="http://schemas.microsoft.com/office/drawing/2014/main" id="{AB877215-5E30-4205-9096-24088EE2F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9" name="Freeform 30">
              <a:extLst>
                <a:ext uri="{FF2B5EF4-FFF2-40B4-BE49-F238E27FC236}">
                  <a16:creationId xmlns:a16="http://schemas.microsoft.com/office/drawing/2014/main" id="{B5ABCAAF-ACAB-4F94-BC02-8D38C696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0" name="Freeform 31">
              <a:extLst>
                <a:ext uri="{FF2B5EF4-FFF2-40B4-BE49-F238E27FC236}">
                  <a16:creationId xmlns:a16="http://schemas.microsoft.com/office/drawing/2014/main" id="{E4306C0E-6853-4C7E-AC32-147BE693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1" name="Freeform 32">
              <a:extLst>
                <a:ext uri="{FF2B5EF4-FFF2-40B4-BE49-F238E27FC236}">
                  <a16:creationId xmlns:a16="http://schemas.microsoft.com/office/drawing/2014/main" id="{F62EEBD7-A86D-47D8-8B1B-E908D43E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2" name="Freeform 33">
              <a:extLst>
                <a:ext uri="{FF2B5EF4-FFF2-40B4-BE49-F238E27FC236}">
                  <a16:creationId xmlns:a16="http://schemas.microsoft.com/office/drawing/2014/main" id="{3C4ECFF8-962A-4995-890F-EEBAB8C40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3" name="Freeform 34">
              <a:extLst>
                <a:ext uri="{FF2B5EF4-FFF2-40B4-BE49-F238E27FC236}">
                  <a16:creationId xmlns:a16="http://schemas.microsoft.com/office/drawing/2014/main" id="{F6650550-5E52-43D3-AE40-9DACF212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4" name="Freeform 35">
              <a:extLst>
                <a:ext uri="{FF2B5EF4-FFF2-40B4-BE49-F238E27FC236}">
                  <a16:creationId xmlns:a16="http://schemas.microsoft.com/office/drawing/2014/main" id="{C73ED972-44B9-4B1A-B281-E73F5821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5" name="Freeform 36">
              <a:extLst>
                <a:ext uri="{FF2B5EF4-FFF2-40B4-BE49-F238E27FC236}">
                  <a16:creationId xmlns:a16="http://schemas.microsoft.com/office/drawing/2014/main" id="{2EB751C8-FD5C-456F-86F5-22026AB5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6" name="Freeform 37">
              <a:extLst>
                <a:ext uri="{FF2B5EF4-FFF2-40B4-BE49-F238E27FC236}">
                  <a16:creationId xmlns:a16="http://schemas.microsoft.com/office/drawing/2014/main" id="{D5CA9D05-D851-4E6B-974F-6A4E27EF9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7" name="Freeform 38">
              <a:extLst>
                <a:ext uri="{FF2B5EF4-FFF2-40B4-BE49-F238E27FC236}">
                  <a16:creationId xmlns:a16="http://schemas.microsoft.com/office/drawing/2014/main" id="{21CE2065-74F0-4742-A66A-10810EA37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8" name="Freeform 39">
              <a:extLst>
                <a:ext uri="{FF2B5EF4-FFF2-40B4-BE49-F238E27FC236}">
                  <a16:creationId xmlns:a16="http://schemas.microsoft.com/office/drawing/2014/main" id="{7693BE33-FB59-47EC-A446-BC0F37E24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79" name="Freeform 40">
              <a:extLst>
                <a:ext uri="{FF2B5EF4-FFF2-40B4-BE49-F238E27FC236}">
                  <a16:creationId xmlns:a16="http://schemas.microsoft.com/office/drawing/2014/main" id="{D89BDAF2-7036-49FC-B3B2-7864AB00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0" name="Freeform 41">
              <a:extLst>
                <a:ext uri="{FF2B5EF4-FFF2-40B4-BE49-F238E27FC236}">
                  <a16:creationId xmlns:a16="http://schemas.microsoft.com/office/drawing/2014/main" id="{CA4F3857-1296-4891-A78B-0EC0BBF7C8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1" name="Freeform 42">
              <a:extLst>
                <a:ext uri="{FF2B5EF4-FFF2-40B4-BE49-F238E27FC236}">
                  <a16:creationId xmlns:a16="http://schemas.microsoft.com/office/drawing/2014/main" id="{31375B79-6C8D-4C36-8B31-B0A8A4BD7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2" name="Freeform 43">
              <a:extLst>
                <a:ext uri="{FF2B5EF4-FFF2-40B4-BE49-F238E27FC236}">
                  <a16:creationId xmlns:a16="http://schemas.microsoft.com/office/drawing/2014/main" id="{77B63B71-2143-4EF4-B50B-1D313A988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3" name="Freeform 44">
              <a:extLst>
                <a:ext uri="{FF2B5EF4-FFF2-40B4-BE49-F238E27FC236}">
                  <a16:creationId xmlns:a16="http://schemas.microsoft.com/office/drawing/2014/main" id="{6FAB9496-3D9A-4414-93DE-B94C43A9C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4" name="Freeform 45">
              <a:extLst>
                <a:ext uri="{FF2B5EF4-FFF2-40B4-BE49-F238E27FC236}">
                  <a16:creationId xmlns:a16="http://schemas.microsoft.com/office/drawing/2014/main" id="{DB70AE19-64B5-4E4D-AA20-2D9F0870E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5" name="Freeform 46">
              <a:extLst>
                <a:ext uri="{FF2B5EF4-FFF2-40B4-BE49-F238E27FC236}">
                  <a16:creationId xmlns:a16="http://schemas.microsoft.com/office/drawing/2014/main" id="{F537E0F3-9E23-4CF3-A5C2-0D9009303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6" name="Freeform 47">
              <a:extLst>
                <a:ext uri="{FF2B5EF4-FFF2-40B4-BE49-F238E27FC236}">
                  <a16:creationId xmlns:a16="http://schemas.microsoft.com/office/drawing/2014/main" id="{D368F45F-88E5-41BC-9C49-C8124276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7" name="Freeform 48">
              <a:extLst>
                <a:ext uri="{FF2B5EF4-FFF2-40B4-BE49-F238E27FC236}">
                  <a16:creationId xmlns:a16="http://schemas.microsoft.com/office/drawing/2014/main" id="{E8EF6725-EA8C-446A-BA4E-B25FA7E16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8" name="Freeform 49">
              <a:extLst>
                <a:ext uri="{FF2B5EF4-FFF2-40B4-BE49-F238E27FC236}">
                  <a16:creationId xmlns:a16="http://schemas.microsoft.com/office/drawing/2014/main" id="{0AEBDBDD-1BEC-47E1-A600-AC57DCCFA1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89" name="Freeform 50">
              <a:extLst>
                <a:ext uri="{FF2B5EF4-FFF2-40B4-BE49-F238E27FC236}">
                  <a16:creationId xmlns:a16="http://schemas.microsoft.com/office/drawing/2014/main" id="{74A0D7EB-AB35-4959-A4CB-7BF12FF93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0" name="Freeform 51">
              <a:extLst>
                <a:ext uri="{FF2B5EF4-FFF2-40B4-BE49-F238E27FC236}">
                  <a16:creationId xmlns:a16="http://schemas.microsoft.com/office/drawing/2014/main" id="{37AA1B76-3AD4-4D20-8A23-D135FCB9B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1" name="Freeform 52">
              <a:extLst>
                <a:ext uri="{FF2B5EF4-FFF2-40B4-BE49-F238E27FC236}">
                  <a16:creationId xmlns:a16="http://schemas.microsoft.com/office/drawing/2014/main" id="{69333AED-BF2E-433D-AFAE-350461D4DF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2" name="Freeform 53">
              <a:extLst>
                <a:ext uri="{FF2B5EF4-FFF2-40B4-BE49-F238E27FC236}">
                  <a16:creationId xmlns:a16="http://schemas.microsoft.com/office/drawing/2014/main" id="{A3E0D745-9CDA-4860-B86B-A9F19E0387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3" name="Freeform 54">
              <a:extLst>
                <a:ext uri="{FF2B5EF4-FFF2-40B4-BE49-F238E27FC236}">
                  <a16:creationId xmlns:a16="http://schemas.microsoft.com/office/drawing/2014/main" id="{360E79BE-4D21-4EF1-AB0F-2FE32A13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4" name="Freeform 55">
              <a:extLst>
                <a:ext uri="{FF2B5EF4-FFF2-40B4-BE49-F238E27FC236}">
                  <a16:creationId xmlns:a16="http://schemas.microsoft.com/office/drawing/2014/main" id="{BCFC482A-E3B6-4CF9-A138-0661CD39C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5" name="Freeform 56">
              <a:extLst>
                <a:ext uri="{FF2B5EF4-FFF2-40B4-BE49-F238E27FC236}">
                  <a16:creationId xmlns:a16="http://schemas.microsoft.com/office/drawing/2014/main" id="{428B39C2-C5A8-4A85-B492-72433A2C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6" name="Freeform 57">
              <a:extLst>
                <a:ext uri="{FF2B5EF4-FFF2-40B4-BE49-F238E27FC236}">
                  <a16:creationId xmlns:a16="http://schemas.microsoft.com/office/drawing/2014/main" id="{124BE249-6D7F-439C-9EAB-43D43842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7" name="Freeform 58">
              <a:extLst>
                <a:ext uri="{FF2B5EF4-FFF2-40B4-BE49-F238E27FC236}">
                  <a16:creationId xmlns:a16="http://schemas.microsoft.com/office/drawing/2014/main" id="{282A8D4D-8101-4FE5-AD9B-A9BFD8800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8" name="Freeform 59">
              <a:extLst>
                <a:ext uri="{FF2B5EF4-FFF2-40B4-BE49-F238E27FC236}">
                  <a16:creationId xmlns:a16="http://schemas.microsoft.com/office/drawing/2014/main" id="{5024A7EE-5891-42E4-94EB-85B6B47A2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99" name="Freeform 60">
              <a:extLst>
                <a:ext uri="{FF2B5EF4-FFF2-40B4-BE49-F238E27FC236}">
                  <a16:creationId xmlns:a16="http://schemas.microsoft.com/office/drawing/2014/main" id="{BD2CD213-0FC0-4922-BDDF-604F6921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0" name="Freeform 61">
              <a:extLst>
                <a:ext uri="{FF2B5EF4-FFF2-40B4-BE49-F238E27FC236}">
                  <a16:creationId xmlns:a16="http://schemas.microsoft.com/office/drawing/2014/main" id="{4A12125B-2570-4C4A-A3C4-1C03ABEA5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1" name="Freeform 62">
              <a:extLst>
                <a:ext uri="{FF2B5EF4-FFF2-40B4-BE49-F238E27FC236}">
                  <a16:creationId xmlns:a16="http://schemas.microsoft.com/office/drawing/2014/main" id="{1ECAE537-2971-443B-95BF-7C3ABC070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2" name="Freeform 63">
              <a:extLst>
                <a:ext uri="{FF2B5EF4-FFF2-40B4-BE49-F238E27FC236}">
                  <a16:creationId xmlns:a16="http://schemas.microsoft.com/office/drawing/2014/main" id="{6CAAA504-3F2B-49DA-B9DE-417B61E51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3" name="Freeform 64">
              <a:extLst>
                <a:ext uri="{FF2B5EF4-FFF2-40B4-BE49-F238E27FC236}">
                  <a16:creationId xmlns:a16="http://schemas.microsoft.com/office/drawing/2014/main" id="{93905567-9F54-4D74-AA99-91AFD77F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4" name="Freeform 65">
              <a:extLst>
                <a:ext uri="{FF2B5EF4-FFF2-40B4-BE49-F238E27FC236}">
                  <a16:creationId xmlns:a16="http://schemas.microsoft.com/office/drawing/2014/main" id="{A25A843B-49C0-4C57-8209-7C8F2089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5" name="Freeform 66">
              <a:extLst>
                <a:ext uri="{FF2B5EF4-FFF2-40B4-BE49-F238E27FC236}">
                  <a16:creationId xmlns:a16="http://schemas.microsoft.com/office/drawing/2014/main" id="{00A0D749-A67E-4722-8316-12215F82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6" name="Freeform 67">
              <a:extLst>
                <a:ext uri="{FF2B5EF4-FFF2-40B4-BE49-F238E27FC236}">
                  <a16:creationId xmlns:a16="http://schemas.microsoft.com/office/drawing/2014/main" id="{BF54A145-ED7D-4D56-9257-A88224BC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7" name="Freeform 68">
              <a:extLst>
                <a:ext uri="{FF2B5EF4-FFF2-40B4-BE49-F238E27FC236}">
                  <a16:creationId xmlns:a16="http://schemas.microsoft.com/office/drawing/2014/main" id="{B617B0F4-D598-4AC4-8D98-4D0B8F28E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8" name="Freeform 69">
              <a:extLst>
                <a:ext uri="{FF2B5EF4-FFF2-40B4-BE49-F238E27FC236}">
                  <a16:creationId xmlns:a16="http://schemas.microsoft.com/office/drawing/2014/main" id="{1D7D0C79-6651-4DE1-8371-B41ED648F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09" name="Freeform 70">
              <a:extLst>
                <a:ext uri="{FF2B5EF4-FFF2-40B4-BE49-F238E27FC236}">
                  <a16:creationId xmlns:a16="http://schemas.microsoft.com/office/drawing/2014/main" id="{27A4B13A-C7DE-4ED2-8390-91F8C52DA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0" name="Freeform 71">
              <a:extLst>
                <a:ext uri="{FF2B5EF4-FFF2-40B4-BE49-F238E27FC236}">
                  <a16:creationId xmlns:a16="http://schemas.microsoft.com/office/drawing/2014/main" id="{97B24D2B-AAC2-4A82-847B-1B47D153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1" name="Freeform 72">
              <a:extLst>
                <a:ext uri="{FF2B5EF4-FFF2-40B4-BE49-F238E27FC236}">
                  <a16:creationId xmlns:a16="http://schemas.microsoft.com/office/drawing/2014/main" id="{E639A14C-FA41-4966-AA5A-9D62E27B5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2" name="Freeform 73">
              <a:extLst>
                <a:ext uri="{FF2B5EF4-FFF2-40B4-BE49-F238E27FC236}">
                  <a16:creationId xmlns:a16="http://schemas.microsoft.com/office/drawing/2014/main" id="{A0E83472-94C4-4631-8794-8BDFF4F2B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3" name="Freeform 74">
              <a:extLst>
                <a:ext uri="{FF2B5EF4-FFF2-40B4-BE49-F238E27FC236}">
                  <a16:creationId xmlns:a16="http://schemas.microsoft.com/office/drawing/2014/main" id="{81F3AE86-56F2-42D1-BE90-69F1B1CD7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4" name="Freeform 75">
              <a:extLst>
                <a:ext uri="{FF2B5EF4-FFF2-40B4-BE49-F238E27FC236}">
                  <a16:creationId xmlns:a16="http://schemas.microsoft.com/office/drawing/2014/main" id="{46CAA608-3C4B-4B08-9141-86FBC6A63C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5" name="Freeform 76">
              <a:extLst>
                <a:ext uri="{FF2B5EF4-FFF2-40B4-BE49-F238E27FC236}">
                  <a16:creationId xmlns:a16="http://schemas.microsoft.com/office/drawing/2014/main" id="{63E81C40-251F-4670-899C-E0F8EBD8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6" name="Freeform 77">
              <a:extLst>
                <a:ext uri="{FF2B5EF4-FFF2-40B4-BE49-F238E27FC236}">
                  <a16:creationId xmlns:a16="http://schemas.microsoft.com/office/drawing/2014/main" id="{09CA0971-B8AC-4282-B422-B6ECDCB7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7" name="Freeform 78">
              <a:extLst>
                <a:ext uri="{FF2B5EF4-FFF2-40B4-BE49-F238E27FC236}">
                  <a16:creationId xmlns:a16="http://schemas.microsoft.com/office/drawing/2014/main" id="{F18D69FC-ACDA-4F98-B5BF-210DF62D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8" name="Freeform 79">
              <a:extLst>
                <a:ext uri="{FF2B5EF4-FFF2-40B4-BE49-F238E27FC236}">
                  <a16:creationId xmlns:a16="http://schemas.microsoft.com/office/drawing/2014/main" id="{F1B7801E-5BBA-4544-9D7A-0A33747DC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19" name="Freeform 80">
              <a:extLst>
                <a:ext uri="{FF2B5EF4-FFF2-40B4-BE49-F238E27FC236}">
                  <a16:creationId xmlns:a16="http://schemas.microsoft.com/office/drawing/2014/main" id="{9154686C-4BC6-4041-B714-0AF084771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0" name="Freeform 81">
              <a:extLst>
                <a:ext uri="{FF2B5EF4-FFF2-40B4-BE49-F238E27FC236}">
                  <a16:creationId xmlns:a16="http://schemas.microsoft.com/office/drawing/2014/main" id="{349F21E7-8395-4786-AE85-00440530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1" name="Freeform 82">
              <a:extLst>
                <a:ext uri="{FF2B5EF4-FFF2-40B4-BE49-F238E27FC236}">
                  <a16:creationId xmlns:a16="http://schemas.microsoft.com/office/drawing/2014/main" id="{AB86A3C4-438B-4BCE-9727-6B8CC4EC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2" name="Freeform 83">
              <a:extLst>
                <a:ext uri="{FF2B5EF4-FFF2-40B4-BE49-F238E27FC236}">
                  <a16:creationId xmlns:a16="http://schemas.microsoft.com/office/drawing/2014/main" id="{D745B1A4-7D21-4A5B-997F-AF3E2B6FC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3" name="Freeform 84">
              <a:extLst>
                <a:ext uri="{FF2B5EF4-FFF2-40B4-BE49-F238E27FC236}">
                  <a16:creationId xmlns:a16="http://schemas.microsoft.com/office/drawing/2014/main" id="{41CB2CAB-3897-4BDD-B72F-803B0974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4" name="Freeform 85">
              <a:extLst>
                <a:ext uri="{FF2B5EF4-FFF2-40B4-BE49-F238E27FC236}">
                  <a16:creationId xmlns:a16="http://schemas.microsoft.com/office/drawing/2014/main" id="{975CA9F5-DBBA-42B8-BC63-5305BF659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5" name="Freeform 86">
              <a:extLst>
                <a:ext uri="{FF2B5EF4-FFF2-40B4-BE49-F238E27FC236}">
                  <a16:creationId xmlns:a16="http://schemas.microsoft.com/office/drawing/2014/main" id="{5A8D0C65-9A34-483F-876E-CB977234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6" name="Freeform 87">
              <a:extLst>
                <a:ext uri="{FF2B5EF4-FFF2-40B4-BE49-F238E27FC236}">
                  <a16:creationId xmlns:a16="http://schemas.microsoft.com/office/drawing/2014/main" id="{DA59D16C-AF5F-40DD-BF3E-30EA48FA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7" name="Freeform 88">
              <a:extLst>
                <a:ext uri="{FF2B5EF4-FFF2-40B4-BE49-F238E27FC236}">
                  <a16:creationId xmlns:a16="http://schemas.microsoft.com/office/drawing/2014/main" id="{4A1E2FCC-895E-4CC1-9888-DA19DFA5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8" name="Freeform 89">
              <a:extLst>
                <a:ext uri="{FF2B5EF4-FFF2-40B4-BE49-F238E27FC236}">
                  <a16:creationId xmlns:a16="http://schemas.microsoft.com/office/drawing/2014/main" id="{92957B7F-92CC-479F-9DF1-596D2C646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29" name="Freeform 90">
              <a:extLst>
                <a:ext uri="{FF2B5EF4-FFF2-40B4-BE49-F238E27FC236}">
                  <a16:creationId xmlns:a16="http://schemas.microsoft.com/office/drawing/2014/main" id="{F5E8B2AD-9BB1-458C-9806-DDC1CCC0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0" name="Freeform 91">
              <a:extLst>
                <a:ext uri="{FF2B5EF4-FFF2-40B4-BE49-F238E27FC236}">
                  <a16:creationId xmlns:a16="http://schemas.microsoft.com/office/drawing/2014/main" id="{08958F69-F7F4-41EF-81F2-DE92A005C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1" name="Freeform 92">
              <a:extLst>
                <a:ext uri="{FF2B5EF4-FFF2-40B4-BE49-F238E27FC236}">
                  <a16:creationId xmlns:a16="http://schemas.microsoft.com/office/drawing/2014/main" id="{21F0D61E-5E6E-46DF-9CFD-7796B793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2" name="Freeform 93">
              <a:extLst>
                <a:ext uri="{FF2B5EF4-FFF2-40B4-BE49-F238E27FC236}">
                  <a16:creationId xmlns:a16="http://schemas.microsoft.com/office/drawing/2014/main" id="{1852CB13-ACAA-47FA-8DF2-79A469376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3" name="Freeform 94">
              <a:extLst>
                <a:ext uri="{FF2B5EF4-FFF2-40B4-BE49-F238E27FC236}">
                  <a16:creationId xmlns:a16="http://schemas.microsoft.com/office/drawing/2014/main" id="{AD53DBC6-18BC-4476-B55D-7B29B4CF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4" name="Freeform 95">
              <a:extLst>
                <a:ext uri="{FF2B5EF4-FFF2-40B4-BE49-F238E27FC236}">
                  <a16:creationId xmlns:a16="http://schemas.microsoft.com/office/drawing/2014/main" id="{6458D048-4455-477F-88F9-D53E98325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5" name="Freeform 96">
              <a:extLst>
                <a:ext uri="{FF2B5EF4-FFF2-40B4-BE49-F238E27FC236}">
                  <a16:creationId xmlns:a16="http://schemas.microsoft.com/office/drawing/2014/main" id="{CA13C10A-1182-4650-9C7E-6BD5A601A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6" name="Freeform 97">
              <a:extLst>
                <a:ext uri="{FF2B5EF4-FFF2-40B4-BE49-F238E27FC236}">
                  <a16:creationId xmlns:a16="http://schemas.microsoft.com/office/drawing/2014/main" id="{576193A3-0786-43ED-8DB4-A8DC9BAE5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7" name="Freeform 98">
              <a:extLst>
                <a:ext uri="{FF2B5EF4-FFF2-40B4-BE49-F238E27FC236}">
                  <a16:creationId xmlns:a16="http://schemas.microsoft.com/office/drawing/2014/main" id="{442FA690-A010-48CC-83C8-76E4C189D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8" name="Freeform 99">
              <a:extLst>
                <a:ext uri="{FF2B5EF4-FFF2-40B4-BE49-F238E27FC236}">
                  <a16:creationId xmlns:a16="http://schemas.microsoft.com/office/drawing/2014/main" id="{831F1912-5C4C-473A-8852-0EE7271AA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39" name="Freeform 100">
              <a:extLst>
                <a:ext uri="{FF2B5EF4-FFF2-40B4-BE49-F238E27FC236}">
                  <a16:creationId xmlns:a16="http://schemas.microsoft.com/office/drawing/2014/main" id="{AC016F2E-C857-4ED4-B1A4-DC4C20022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0" name="Freeform 101">
              <a:extLst>
                <a:ext uri="{FF2B5EF4-FFF2-40B4-BE49-F238E27FC236}">
                  <a16:creationId xmlns:a16="http://schemas.microsoft.com/office/drawing/2014/main" id="{18A68B1A-7B58-4F28-8F2F-D2CA54DC0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1" name="Freeform 102">
              <a:extLst>
                <a:ext uri="{FF2B5EF4-FFF2-40B4-BE49-F238E27FC236}">
                  <a16:creationId xmlns:a16="http://schemas.microsoft.com/office/drawing/2014/main" id="{1C1C422C-A27B-4054-BC82-4B24CD85A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2" name="Freeform 103">
              <a:extLst>
                <a:ext uri="{FF2B5EF4-FFF2-40B4-BE49-F238E27FC236}">
                  <a16:creationId xmlns:a16="http://schemas.microsoft.com/office/drawing/2014/main" id="{4284AF47-F8F2-4D5C-A306-70075E32EA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3" name="Freeform 104">
              <a:extLst>
                <a:ext uri="{FF2B5EF4-FFF2-40B4-BE49-F238E27FC236}">
                  <a16:creationId xmlns:a16="http://schemas.microsoft.com/office/drawing/2014/main" id="{DE45E4AE-8B96-4432-84BD-C140454BD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4" name="Freeform 105">
              <a:extLst>
                <a:ext uri="{FF2B5EF4-FFF2-40B4-BE49-F238E27FC236}">
                  <a16:creationId xmlns:a16="http://schemas.microsoft.com/office/drawing/2014/main" id="{F5041609-7AA0-4779-86C5-970E8423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5" name="Freeform 106">
              <a:extLst>
                <a:ext uri="{FF2B5EF4-FFF2-40B4-BE49-F238E27FC236}">
                  <a16:creationId xmlns:a16="http://schemas.microsoft.com/office/drawing/2014/main" id="{FAA193A0-2FBB-46F3-B7F1-68F0CC2C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6" name="Freeform 107">
              <a:extLst>
                <a:ext uri="{FF2B5EF4-FFF2-40B4-BE49-F238E27FC236}">
                  <a16:creationId xmlns:a16="http://schemas.microsoft.com/office/drawing/2014/main" id="{A492F2CB-5625-4FA0-8D0D-EF5C1CE8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7" name="Freeform 108">
              <a:extLst>
                <a:ext uri="{FF2B5EF4-FFF2-40B4-BE49-F238E27FC236}">
                  <a16:creationId xmlns:a16="http://schemas.microsoft.com/office/drawing/2014/main" id="{1E250DB3-5056-42C0-BDA6-6B94A7F41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8" name="Freeform 109">
              <a:extLst>
                <a:ext uri="{FF2B5EF4-FFF2-40B4-BE49-F238E27FC236}">
                  <a16:creationId xmlns:a16="http://schemas.microsoft.com/office/drawing/2014/main" id="{D6925818-5280-445B-989A-EDC811D1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49" name="Freeform 110">
              <a:extLst>
                <a:ext uri="{FF2B5EF4-FFF2-40B4-BE49-F238E27FC236}">
                  <a16:creationId xmlns:a16="http://schemas.microsoft.com/office/drawing/2014/main" id="{2A89DD96-5F60-4FFD-8F13-07B531A68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0" name="Freeform 111">
              <a:extLst>
                <a:ext uri="{FF2B5EF4-FFF2-40B4-BE49-F238E27FC236}">
                  <a16:creationId xmlns:a16="http://schemas.microsoft.com/office/drawing/2014/main" id="{26CDD125-C602-45B1-8E79-B94A0358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1" name="Freeform 112">
              <a:extLst>
                <a:ext uri="{FF2B5EF4-FFF2-40B4-BE49-F238E27FC236}">
                  <a16:creationId xmlns:a16="http://schemas.microsoft.com/office/drawing/2014/main" id="{CF5E6CE2-21CE-4F2A-9EDD-232524F58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2" name="Freeform 113">
              <a:extLst>
                <a:ext uri="{FF2B5EF4-FFF2-40B4-BE49-F238E27FC236}">
                  <a16:creationId xmlns:a16="http://schemas.microsoft.com/office/drawing/2014/main" id="{2D939F29-99FA-463C-B00E-7E83FF0F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3" name="Freeform 114">
              <a:extLst>
                <a:ext uri="{FF2B5EF4-FFF2-40B4-BE49-F238E27FC236}">
                  <a16:creationId xmlns:a16="http://schemas.microsoft.com/office/drawing/2014/main" id="{26691F68-DDE5-41DA-BDD8-AAD5F9AE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4" name="Freeform 115">
              <a:extLst>
                <a:ext uri="{FF2B5EF4-FFF2-40B4-BE49-F238E27FC236}">
                  <a16:creationId xmlns:a16="http://schemas.microsoft.com/office/drawing/2014/main" id="{3628A738-9946-4651-A209-CF7BD782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5" name="Freeform 116">
              <a:extLst>
                <a:ext uri="{FF2B5EF4-FFF2-40B4-BE49-F238E27FC236}">
                  <a16:creationId xmlns:a16="http://schemas.microsoft.com/office/drawing/2014/main" id="{D8BF295F-411A-43F7-BA74-3408532E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56" name="WordArt 120">
              <a:extLst>
                <a:ext uri="{FF2B5EF4-FFF2-40B4-BE49-F238E27FC236}">
                  <a16:creationId xmlns:a16="http://schemas.microsoft.com/office/drawing/2014/main" id="{EB86D9C5-E819-4B87-89DD-7010B34331E9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7F77E0E1-3FC9-4BEF-BA64-78449643EC7E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342900"/>
            <a:ext cx="8785225" cy="6515100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  <a:endParaRPr lang="ru-RU" altLang="ru-RU" sz="2800" b="1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74754" name="Picture 2" descr="C:\Users\Nikolai\Pictures\foto\фото альбом\2009\IMG_1083.jpg">
            <a:extLst>
              <a:ext uri="{FF2B5EF4-FFF2-40B4-BE49-F238E27FC236}">
                <a16:creationId xmlns:a16="http://schemas.microsoft.com/office/drawing/2014/main" id="{B3AE7AFE-B33A-45FE-B6DF-59C2A6F0B5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1371600" y="980728"/>
            <a:ext cx="7548331" cy="5661248"/>
          </a:xfrm>
          <a:prstGeom prst="rect">
            <a:avLst/>
          </a:prstGeom>
          <a:ln>
            <a:noFill/>
          </a:ln>
          <a:effectLst>
            <a:softEdge rad="112500"/>
          </a:effectLst>
          <a:extLst/>
        </p:spPr>
      </p:pic>
      <p:grpSp>
        <p:nvGrpSpPr>
          <p:cNvPr id="24580" name="Group 5">
            <a:extLst>
              <a:ext uri="{FF2B5EF4-FFF2-40B4-BE49-F238E27FC236}">
                <a16:creationId xmlns:a16="http://schemas.microsoft.com/office/drawing/2014/main" id="{6CF2F47C-14BD-4304-85BE-D0E253C131D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4581" name="AutoShape 6">
              <a:extLst>
                <a:ext uri="{FF2B5EF4-FFF2-40B4-BE49-F238E27FC236}">
                  <a16:creationId xmlns:a16="http://schemas.microsoft.com/office/drawing/2014/main" id="{90FEB6BF-472B-4B24-85C2-4D323915931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2" name="Freeform 7">
              <a:extLst>
                <a:ext uri="{FF2B5EF4-FFF2-40B4-BE49-F238E27FC236}">
                  <a16:creationId xmlns:a16="http://schemas.microsoft.com/office/drawing/2014/main" id="{694E4D13-696F-4522-AE6C-B00E7A139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3" name="Freeform 8">
              <a:extLst>
                <a:ext uri="{FF2B5EF4-FFF2-40B4-BE49-F238E27FC236}">
                  <a16:creationId xmlns:a16="http://schemas.microsoft.com/office/drawing/2014/main" id="{EA91BEBD-C824-46E8-B693-FC2012B1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4" name="Freeform 9">
              <a:extLst>
                <a:ext uri="{FF2B5EF4-FFF2-40B4-BE49-F238E27FC236}">
                  <a16:creationId xmlns:a16="http://schemas.microsoft.com/office/drawing/2014/main" id="{9D95DD9F-1583-4418-91FC-4A837775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5" name="Freeform 10">
              <a:extLst>
                <a:ext uri="{FF2B5EF4-FFF2-40B4-BE49-F238E27FC236}">
                  <a16:creationId xmlns:a16="http://schemas.microsoft.com/office/drawing/2014/main" id="{5F298E5E-A81B-434A-B369-940433734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6" name="Freeform 11">
              <a:extLst>
                <a:ext uri="{FF2B5EF4-FFF2-40B4-BE49-F238E27FC236}">
                  <a16:creationId xmlns:a16="http://schemas.microsoft.com/office/drawing/2014/main" id="{6E5CF9FF-5406-46DE-8355-CED7A6473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7" name="Freeform 12">
              <a:extLst>
                <a:ext uri="{FF2B5EF4-FFF2-40B4-BE49-F238E27FC236}">
                  <a16:creationId xmlns:a16="http://schemas.microsoft.com/office/drawing/2014/main" id="{1ADDBCA2-2FDC-4DF4-9ACB-69F4EC7C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8" name="Freeform 13">
              <a:extLst>
                <a:ext uri="{FF2B5EF4-FFF2-40B4-BE49-F238E27FC236}">
                  <a16:creationId xmlns:a16="http://schemas.microsoft.com/office/drawing/2014/main" id="{D7E7B1BA-03DD-4E87-97F3-7CABCF9E3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89" name="Freeform 14">
              <a:extLst>
                <a:ext uri="{FF2B5EF4-FFF2-40B4-BE49-F238E27FC236}">
                  <a16:creationId xmlns:a16="http://schemas.microsoft.com/office/drawing/2014/main" id="{AB799E33-C3C9-4339-8FEB-8AFBEB7AD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0" name="Freeform 15">
              <a:extLst>
                <a:ext uri="{FF2B5EF4-FFF2-40B4-BE49-F238E27FC236}">
                  <a16:creationId xmlns:a16="http://schemas.microsoft.com/office/drawing/2014/main" id="{4287CFC3-0A07-4B08-9AD2-4D7224CF0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1" name="Freeform 16">
              <a:extLst>
                <a:ext uri="{FF2B5EF4-FFF2-40B4-BE49-F238E27FC236}">
                  <a16:creationId xmlns:a16="http://schemas.microsoft.com/office/drawing/2014/main" id="{15BAB8DB-210C-4F8D-9060-2525630A04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2" name="Freeform 17">
              <a:extLst>
                <a:ext uri="{FF2B5EF4-FFF2-40B4-BE49-F238E27FC236}">
                  <a16:creationId xmlns:a16="http://schemas.microsoft.com/office/drawing/2014/main" id="{001868BC-7589-41EF-A08B-11019AF2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3" name="Freeform 18">
              <a:extLst>
                <a:ext uri="{FF2B5EF4-FFF2-40B4-BE49-F238E27FC236}">
                  <a16:creationId xmlns:a16="http://schemas.microsoft.com/office/drawing/2014/main" id="{E04487B6-55BE-4CE8-B4D4-3466007C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4" name="Freeform 19">
              <a:extLst>
                <a:ext uri="{FF2B5EF4-FFF2-40B4-BE49-F238E27FC236}">
                  <a16:creationId xmlns:a16="http://schemas.microsoft.com/office/drawing/2014/main" id="{AD6ED71F-DA79-4ED7-8B20-EEE227FE4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5" name="Freeform 20">
              <a:extLst>
                <a:ext uri="{FF2B5EF4-FFF2-40B4-BE49-F238E27FC236}">
                  <a16:creationId xmlns:a16="http://schemas.microsoft.com/office/drawing/2014/main" id="{55FB5452-BFDC-4B57-8213-BE5C3DCA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6" name="Freeform 21">
              <a:extLst>
                <a:ext uri="{FF2B5EF4-FFF2-40B4-BE49-F238E27FC236}">
                  <a16:creationId xmlns:a16="http://schemas.microsoft.com/office/drawing/2014/main" id="{AD1682A3-0083-4D4E-B09C-F1DCA6F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7" name="Freeform 22">
              <a:extLst>
                <a:ext uri="{FF2B5EF4-FFF2-40B4-BE49-F238E27FC236}">
                  <a16:creationId xmlns:a16="http://schemas.microsoft.com/office/drawing/2014/main" id="{B5489225-97CE-4B3E-8294-47BBF685B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8" name="Freeform 23">
              <a:extLst>
                <a:ext uri="{FF2B5EF4-FFF2-40B4-BE49-F238E27FC236}">
                  <a16:creationId xmlns:a16="http://schemas.microsoft.com/office/drawing/2014/main" id="{6E8003E7-7CB8-4148-BB3C-5ED57FC8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599" name="Freeform 24">
              <a:extLst>
                <a:ext uri="{FF2B5EF4-FFF2-40B4-BE49-F238E27FC236}">
                  <a16:creationId xmlns:a16="http://schemas.microsoft.com/office/drawing/2014/main" id="{06027A92-6C0E-476C-A145-D3FE8F2D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0" name="Freeform 25">
              <a:extLst>
                <a:ext uri="{FF2B5EF4-FFF2-40B4-BE49-F238E27FC236}">
                  <a16:creationId xmlns:a16="http://schemas.microsoft.com/office/drawing/2014/main" id="{138BDB8E-66A9-445D-93A9-1606B146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1" name="Freeform 26">
              <a:extLst>
                <a:ext uri="{FF2B5EF4-FFF2-40B4-BE49-F238E27FC236}">
                  <a16:creationId xmlns:a16="http://schemas.microsoft.com/office/drawing/2014/main" id="{B4E06C87-8553-45A5-80AB-17C7D6F0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2" name="Freeform 27">
              <a:extLst>
                <a:ext uri="{FF2B5EF4-FFF2-40B4-BE49-F238E27FC236}">
                  <a16:creationId xmlns:a16="http://schemas.microsoft.com/office/drawing/2014/main" id="{60EE7548-B304-4A20-9D35-BEF27947B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3" name="Freeform 28">
              <a:extLst>
                <a:ext uri="{FF2B5EF4-FFF2-40B4-BE49-F238E27FC236}">
                  <a16:creationId xmlns:a16="http://schemas.microsoft.com/office/drawing/2014/main" id="{A8D4724E-C71F-4B66-A984-821965AF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4" name="Freeform 29">
              <a:extLst>
                <a:ext uri="{FF2B5EF4-FFF2-40B4-BE49-F238E27FC236}">
                  <a16:creationId xmlns:a16="http://schemas.microsoft.com/office/drawing/2014/main" id="{188CD2CB-CDC6-45F0-8FBF-B40E2E97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5" name="Freeform 30">
              <a:extLst>
                <a:ext uri="{FF2B5EF4-FFF2-40B4-BE49-F238E27FC236}">
                  <a16:creationId xmlns:a16="http://schemas.microsoft.com/office/drawing/2014/main" id="{8D01046B-559D-4EE2-90C6-3040C2F3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6" name="Freeform 31">
              <a:extLst>
                <a:ext uri="{FF2B5EF4-FFF2-40B4-BE49-F238E27FC236}">
                  <a16:creationId xmlns:a16="http://schemas.microsoft.com/office/drawing/2014/main" id="{7D92B9FB-0DFA-40AD-9470-F250247A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7" name="Freeform 32">
              <a:extLst>
                <a:ext uri="{FF2B5EF4-FFF2-40B4-BE49-F238E27FC236}">
                  <a16:creationId xmlns:a16="http://schemas.microsoft.com/office/drawing/2014/main" id="{A028FB4F-7E74-44CC-B723-0ECA802C6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8" name="Freeform 33">
              <a:extLst>
                <a:ext uri="{FF2B5EF4-FFF2-40B4-BE49-F238E27FC236}">
                  <a16:creationId xmlns:a16="http://schemas.microsoft.com/office/drawing/2014/main" id="{F5406031-AA0A-453A-ABB6-1ED21AB0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09" name="Freeform 34">
              <a:extLst>
                <a:ext uri="{FF2B5EF4-FFF2-40B4-BE49-F238E27FC236}">
                  <a16:creationId xmlns:a16="http://schemas.microsoft.com/office/drawing/2014/main" id="{208D694D-A466-4E01-B797-E6C5CCE4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0" name="Freeform 35">
              <a:extLst>
                <a:ext uri="{FF2B5EF4-FFF2-40B4-BE49-F238E27FC236}">
                  <a16:creationId xmlns:a16="http://schemas.microsoft.com/office/drawing/2014/main" id="{EE66901D-2143-4A87-9EB6-CDA92821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1" name="Freeform 36">
              <a:extLst>
                <a:ext uri="{FF2B5EF4-FFF2-40B4-BE49-F238E27FC236}">
                  <a16:creationId xmlns:a16="http://schemas.microsoft.com/office/drawing/2014/main" id="{255AA4D0-C944-49FC-8EC9-4A179E7D5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2" name="Freeform 37">
              <a:extLst>
                <a:ext uri="{FF2B5EF4-FFF2-40B4-BE49-F238E27FC236}">
                  <a16:creationId xmlns:a16="http://schemas.microsoft.com/office/drawing/2014/main" id="{3B806B66-8275-4740-BF3E-80DBFA246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3" name="Freeform 38">
              <a:extLst>
                <a:ext uri="{FF2B5EF4-FFF2-40B4-BE49-F238E27FC236}">
                  <a16:creationId xmlns:a16="http://schemas.microsoft.com/office/drawing/2014/main" id="{DB0E6DE7-85EC-4C36-A8AF-609B1D9015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4" name="Freeform 39">
              <a:extLst>
                <a:ext uri="{FF2B5EF4-FFF2-40B4-BE49-F238E27FC236}">
                  <a16:creationId xmlns:a16="http://schemas.microsoft.com/office/drawing/2014/main" id="{B65D5C46-5D71-4C93-971B-D6E0B5D21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5" name="Freeform 40">
              <a:extLst>
                <a:ext uri="{FF2B5EF4-FFF2-40B4-BE49-F238E27FC236}">
                  <a16:creationId xmlns:a16="http://schemas.microsoft.com/office/drawing/2014/main" id="{DA143140-C3DC-440B-B0B1-3553DA09C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6" name="Freeform 41">
              <a:extLst>
                <a:ext uri="{FF2B5EF4-FFF2-40B4-BE49-F238E27FC236}">
                  <a16:creationId xmlns:a16="http://schemas.microsoft.com/office/drawing/2014/main" id="{50F520BD-F44A-4318-A61A-DA831520A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7" name="Freeform 42">
              <a:extLst>
                <a:ext uri="{FF2B5EF4-FFF2-40B4-BE49-F238E27FC236}">
                  <a16:creationId xmlns:a16="http://schemas.microsoft.com/office/drawing/2014/main" id="{39315366-7A7F-45E5-8D04-B265DB975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8" name="Freeform 43">
              <a:extLst>
                <a:ext uri="{FF2B5EF4-FFF2-40B4-BE49-F238E27FC236}">
                  <a16:creationId xmlns:a16="http://schemas.microsoft.com/office/drawing/2014/main" id="{1E3F9E7A-276A-4EE7-8CE0-1462083425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19" name="Freeform 44">
              <a:extLst>
                <a:ext uri="{FF2B5EF4-FFF2-40B4-BE49-F238E27FC236}">
                  <a16:creationId xmlns:a16="http://schemas.microsoft.com/office/drawing/2014/main" id="{88CE260C-5870-4A85-BE7F-ABD0C6AD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0" name="Freeform 45">
              <a:extLst>
                <a:ext uri="{FF2B5EF4-FFF2-40B4-BE49-F238E27FC236}">
                  <a16:creationId xmlns:a16="http://schemas.microsoft.com/office/drawing/2014/main" id="{2C686BA4-3D37-469A-9E6A-92FDDB132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1" name="Freeform 46">
              <a:extLst>
                <a:ext uri="{FF2B5EF4-FFF2-40B4-BE49-F238E27FC236}">
                  <a16:creationId xmlns:a16="http://schemas.microsoft.com/office/drawing/2014/main" id="{D3CA3708-F26B-4115-9725-27E9996C2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2" name="Freeform 47">
              <a:extLst>
                <a:ext uri="{FF2B5EF4-FFF2-40B4-BE49-F238E27FC236}">
                  <a16:creationId xmlns:a16="http://schemas.microsoft.com/office/drawing/2014/main" id="{D5C4613F-EE0D-43FD-9BA8-51CC49154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3" name="Freeform 48">
              <a:extLst>
                <a:ext uri="{FF2B5EF4-FFF2-40B4-BE49-F238E27FC236}">
                  <a16:creationId xmlns:a16="http://schemas.microsoft.com/office/drawing/2014/main" id="{ADB364CB-C32A-4F79-9E92-E246D99A7B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4" name="Freeform 49">
              <a:extLst>
                <a:ext uri="{FF2B5EF4-FFF2-40B4-BE49-F238E27FC236}">
                  <a16:creationId xmlns:a16="http://schemas.microsoft.com/office/drawing/2014/main" id="{DE609FDF-BBF0-4696-AF57-48965F34E9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5" name="Freeform 50">
              <a:extLst>
                <a:ext uri="{FF2B5EF4-FFF2-40B4-BE49-F238E27FC236}">
                  <a16:creationId xmlns:a16="http://schemas.microsoft.com/office/drawing/2014/main" id="{C35F0D0F-00FF-4EF3-9C80-7475512F99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6" name="Freeform 51">
              <a:extLst>
                <a:ext uri="{FF2B5EF4-FFF2-40B4-BE49-F238E27FC236}">
                  <a16:creationId xmlns:a16="http://schemas.microsoft.com/office/drawing/2014/main" id="{9560FFEB-44B1-446E-8ACC-24B85A0F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7" name="Freeform 52">
              <a:extLst>
                <a:ext uri="{FF2B5EF4-FFF2-40B4-BE49-F238E27FC236}">
                  <a16:creationId xmlns:a16="http://schemas.microsoft.com/office/drawing/2014/main" id="{83E83262-36FC-4A8B-B98B-42CC52751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8" name="Freeform 53">
              <a:extLst>
                <a:ext uri="{FF2B5EF4-FFF2-40B4-BE49-F238E27FC236}">
                  <a16:creationId xmlns:a16="http://schemas.microsoft.com/office/drawing/2014/main" id="{4CDC315B-2B87-4EAD-BF86-DAF7C2571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29" name="Freeform 54">
              <a:extLst>
                <a:ext uri="{FF2B5EF4-FFF2-40B4-BE49-F238E27FC236}">
                  <a16:creationId xmlns:a16="http://schemas.microsoft.com/office/drawing/2014/main" id="{3B374C17-3037-48FF-A094-5DECE0B5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0" name="Freeform 55">
              <a:extLst>
                <a:ext uri="{FF2B5EF4-FFF2-40B4-BE49-F238E27FC236}">
                  <a16:creationId xmlns:a16="http://schemas.microsoft.com/office/drawing/2014/main" id="{B5B99E1F-B491-4AD4-8882-4F22F5025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1" name="Freeform 56">
              <a:extLst>
                <a:ext uri="{FF2B5EF4-FFF2-40B4-BE49-F238E27FC236}">
                  <a16:creationId xmlns:a16="http://schemas.microsoft.com/office/drawing/2014/main" id="{49BED941-6EE8-426F-8949-F9398423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2" name="Freeform 57">
              <a:extLst>
                <a:ext uri="{FF2B5EF4-FFF2-40B4-BE49-F238E27FC236}">
                  <a16:creationId xmlns:a16="http://schemas.microsoft.com/office/drawing/2014/main" id="{90AD07CC-10CD-41CD-81FF-DA85E3D8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3" name="Freeform 58">
              <a:extLst>
                <a:ext uri="{FF2B5EF4-FFF2-40B4-BE49-F238E27FC236}">
                  <a16:creationId xmlns:a16="http://schemas.microsoft.com/office/drawing/2014/main" id="{4B28DAF2-7FCF-49EC-9F70-902F4FDA0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4" name="Freeform 59">
              <a:extLst>
                <a:ext uri="{FF2B5EF4-FFF2-40B4-BE49-F238E27FC236}">
                  <a16:creationId xmlns:a16="http://schemas.microsoft.com/office/drawing/2014/main" id="{68D6BB58-1693-4A77-AD0A-28A9A9201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5" name="Freeform 60">
              <a:extLst>
                <a:ext uri="{FF2B5EF4-FFF2-40B4-BE49-F238E27FC236}">
                  <a16:creationId xmlns:a16="http://schemas.microsoft.com/office/drawing/2014/main" id="{6CFDAF29-0141-428F-B725-B86A32C67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6" name="Freeform 61">
              <a:extLst>
                <a:ext uri="{FF2B5EF4-FFF2-40B4-BE49-F238E27FC236}">
                  <a16:creationId xmlns:a16="http://schemas.microsoft.com/office/drawing/2014/main" id="{01290386-8300-418E-A0A6-37DEBFB8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7" name="Freeform 62">
              <a:extLst>
                <a:ext uri="{FF2B5EF4-FFF2-40B4-BE49-F238E27FC236}">
                  <a16:creationId xmlns:a16="http://schemas.microsoft.com/office/drawing/2014/main" id="{A524A88D-95CA-4D2C-9D0A-A6E4CF03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8" name="Freeform 63">
              <a:extLst>
                <a:ext uri="{FF2B5EF4-FFF2-40B4-BE49-F238E27FC236}">
                  <a16:creationId xmlns:a16="http://schemas.microsoft.com/office/drawing/2014/main" id="{18781118-1455-4088-846F-3EA111D6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39" name="Freeform 64">
              <a:extLst>
                <a:ext uri="{FF2B5EF4-FFF2-40B4-BE49-F238E27FC236}">
                  <a16:creationId xmlns:a16="http://schemas.microsoft.com/office/drawing/2014/main" id="{BE22BFA4-CE71-455B-BE80-C61D871F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0" name="Freeform 65">
              <a:extLst>
                <a:ext uri="{FF2B5EF4-FFF2-40B4-BE49-F238E27FC236}">
                  <a16:creationId xmlns:a16="http://schemas.microsoft.com/office/drawing/2014/main" id="{9CA0BF35-3ED1-42D0-8EBE-C3B76FA47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1" name="Freeform 66">
              <a:extLst>
                <a:ext uri="{FF2B5EF4-FFF2-40B4-BE49-F238E27FC236}">
                  <a16:creationId xmlns:a16="http://schemas.microsoft.com/office/drawing/2014/main" id="{6D78DD19-3E3D-4836-8D50-1B27D91EF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2" name="Freeform 67">
              <a:extLst>
                <a:ext uri="{FF2B5EF4-FFF2-40B4-BE49-F238E27FC236}">
                  <a16:creationId xmlns:a16="http://schemas.microsoft.com/office/drawing/2014/main" id="{B4612161-C2BD-4CE7-A11F-6523103DE2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3" name="Freeform 68">
              <a:extLst>
                <a:ext uri="{FF2B5EF4-FFF2-40B4-BE49-F238E27FC236}">
                  <a16:creationId xmlns:a16="http://schemas.microsoft.com/office/drawing/2014/main" id="{F43E8B35-235C-419D-8E10-4FEBABCE8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4" name="Freeform 69">
              <a:extLst>
                <a:ext uri="{FF2B5EF4-FFF2-40B4-BE49-F238E27FC236}">
                  <a16:creationId xmlns:a16="http://schemas.microsoft.com/office/drawing/2014/main" id="{85662CEA-4C6B-4F81-A891-075DC482B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5" name="Freeform 70">
              <a:extLst>
                <a:ext uri="{FF2B5EF4-FFF2-40B4-BE49-F238E27FC236}">
                  <a16:creationId xmlns:a16="http://schemas.microsoft.com/office/drawing/2014/main" id="{F05B962F-8E2A-4385-A470-8BEACC26E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6" name="Freeform 71">
              <a:extLst>
                <a:ext uri="{FF2B5EF4-FFF2-40B4-BE49-F238E27FC236}">
                  <a16:creationId xmlns:a16="http://schemas.microsoft.com/office/drawing/2014/main" id="{E07317A2-8729-4245-8DC5-F15D2E3DC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7" name="Freeform 72">
              <a:extLst>
                <a:ext uri="{FF2B5EF4-FFF2-40B4-BE49-F238E27FC236}">
                  <a16:creationId xmlns:a16="http://schemas.microsoft.com/office/drawing/2014/main" id="{2B3E5C68-0633-4FE4-AB64-E11C92E96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8" name="Freeform 73">
              <a:extLst>
                <a:ext uri="{FF2B5EF4-FFF2-40B4-BE49-F238E27FC236}">
                  <a16:creationId xmlns:a16="http://schemas.microsoft.com/office/drawing/2014/main" id="{348C3408-56E6-4DA4-A4A2-70C459350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49" name="Freeform 74">
              <a:extLst>
                <a:ext uri="{FF2B5EF4-FFF2-40B4-BE49-F238E27FC236}">
                  <a16:creationId xmlns:a16="http://schemas.microsoft.com/office/drawing/2014/main" id="{AC34B0EB-B9AA-4C32-9E75-1FFBBAEF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0" name="Freeform 75">
              <a:extLst>
                <a:ext uri="{FF2B5EF4-FFF2-40B4-BE49-F238E27FC236}">
                  <a16:creationId xmlns:a16="http://schemas.microsoft.com/office/drawing/2014/main" id="{28816249-26E1-4833-BC36-6A09FD2F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1" name="Freeform 76">
              <a:extLst>
                <a:ext uri="{FF2B5EF4-FFF2-40B4-BE49-F238E27FC236}">
                  <a16:creationId xmlns:a16="http://schemas.microsoft.com/office/drawing/2014/main" id="{2E068419-BC16-4131-879E-E9A714E5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2" name="Freeform 77">
              <a:extLst>
                <a:ext uri="{FF2B5EF4-FFF2-40B4-BE49-F238E27FC236}">
                  <a16:creationId xmlns:a16="http://schemas.microsoft.com/office/drawing/2014/main" id="{BE5BB0EE-5460-4C0D-B3FC-0F9795F8C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3" name="Freeform 78">
              <a:extLst>
                <a:ext uri="{FF2B5EF4-FFF2-40B4-BE49-F238E27FC236}">
                  <a16:creationId xmlns:a16="http://schemas.microsoft.com/office/drawing/2014/main" id="{AC4729CA-6E29-44DA-8628-8B5FA60B7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4" name="Freeform 79">
              <a:extLst>
                <a:ext uri="{FF2B5EF4-FFF2-40B4-BE49-F238E27FC236}">
                  <a16:creationId xmlns:a16="http://schemas.microsoft.com/office/drawing/2014/main" id="{AF989C78-0230-4147-9FA0-969404A1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5" name="Freeform 80">
              <a:extLst>
                <a:ext uri="{FF2B5EF4-FFF2-40B4-BE49-F238E27FC236}">
                  <a16:creationId xmlns:a16="http://schemas.microsoft.com/office/drawing/2014/main" id="{73634933-3DDD-4599-8ADA-F92562D0A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6" name="Freeform 81">
              <a:extLst>
                <a:ext uri="{FF2B5EF4-FFF2-40B4-BE49-F238E27FC236}">
                  <a16:creationId xmlns:a16="http://schemas.microsoft.com/office/drawing/2014/main" id="{CE21488C-EC06-4678-B25E-89763613E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7" name="Freeform 82">
              <a:extLst>
                <a:ext uri="{FF2B5EF4-FFF2-40B4-BE49-F238E27FC236}">
                  <a16:creationId xmlns:a16="http://schemas.microsoft.com/office/drawing/2014/main" id="{BFE0FEE0-2211-40D2-9B8A-FEDFFC8A8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8" name="Freeform 83">
              <a:extLst>
                <a:ext uri="{FF2B5EF4-FFF2-40B4-BE49-F238E27FC236}">
                  <a16:creationId xmlns:a16="http://schemas.microsoft.com/office/drawing/2014/main" id="{393FDF0E-935C-418B-8950-E0C58AAA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59" name="Freeform 84">
              <a:extLst>
                <a:ext uri="{FF2B5EF4-FFF2-40B4-BE49-F238E27FC236}">
                  <a16:creationId xmlns:a16="http://schemas.microsoft.com/office/drawing/2014/main" id="{90AEEBBB-D3CB-4EBD-AF89-7BD4739BD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0" name="Freeform 85">
              <a:extLst>
                <a:ext uri="{FF2B5EF4-FFF2-40B4-BE49-F238E27FC236}">
                  <a16:creationId xmlns:a16="http://schemas.microsoft.com/office/drawing/2014/main" id="{BA908FFF-5D06-4F60-A203-5C6B64E0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1" name="Freeform 86">
              <a:extLst>
                <a:ext uri="{FF2B5EF4-FFF2-40B4-BE49-F238E27FC236}">
                  <a16:creationId xmlns:a16="http://schemas.microsoft.com/office/drawing/2014/main" id="{E978CA36-8F23-4811-A4AC-6C5FA5CBD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2" name="Freeform 87">
              <a:extLst>
                <a:ext uri="{FF2B5EF4-FFF2-40B4-BE49-F238E27FC236}">
                  <a16:creationId xmlns:a16="http://schemas.microsoft.com/office/drawing/2014/main" id="{42D26652-5ED1-473F-B783-894A23E8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3" name="Freeform 88">
              <a:extLst>
                <a:ext uri="{FF2B5EF4-FFF2-40B4-BE49-F238E27FC236}">
                  <a16:creationId xmlns:a16="http://schemas.microsoft.com/office/drawing/2014/main" id="{94D6B6B5-1D29-4CD7-9B02-0501F563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4" name="Freeform 89">
              <a:extLst>
                <a:ext uri="{FF2B5EF4-FFF2-40B4-BE49-F238E27FC236}">
                  <a16:creationId xmlns:a16="http://schemas.microsoft.com/office/drawing/2014/main" id="{FCF68EA3-7843-48DA-9EF3-B163B142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5" name="Freeform 90">
              <a:extLst>
                <a:ext uri="{FF2B5EF4-FFF2-40B4-BE49-F238E27FC236}">
                  <a16:creationId xmlns:a16="http://schemas.microsoft.com/office/drawing/2014/main" id="{98210A61-FAAB-4945-9B37-C3F9E393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6" name="Freeform 91">
              <a:extLst>
                <a:ext uri="{FF2B5EF4-FFF2-40B4-BE49-F238E27FC236}">
                  <a16:creationId xmlns:a16="http://schemas.microsoft.com/office/drawing/2014/main" id="{C35D36FC-AD1E-434A-A8F9-570607B05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7" name="Freeform 92">
              <a:extLst>
                <a:ext uri="{FF2B5EF4-FFF2-40B4-BE49-F238E27FC236}">
                  <a16:creationId xmlns:a16="http://schemas.microsoft.com/office/drawing/2014/main" id="{D2987D3E-7E92-49C2-8D44-441CFFF6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8" name="Freeform 93">
              <a:extLst>
                <a:ext uri="{FF2B5EF4-FFF2-40B4-BE49-F238E27FC236}">
                  <a16:creationId xmlns:a16="http://schemas.microsoft.com/office/drawing/2014/main" id="{F420EF90-DDF5-40A9-AA03-5A624F47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69" name="Freeform 94">
              <a:extLst>
                <a:ext uri="{FF2B5EF4-FFF2-40B4-BE49-F238E27FC236}">
                  <a16:creationId xmlns:a16="http://schemas.microsoft.com/office/drawing/2014/main" id="{EA7F6388-64B9-49D3-B8C1-E39BFF95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0" name="Freeform 95">
              <a:extLst>
                <a:ext uri="{FF2B5EF4-FFF2-40B4-BE49-F238E27FC236}">
                  <a16:creationId xmlns:a16="http://schemas.microsoft.com/office/drawing/2014/main" id="{39B231F2-6829-4604-A0FD-902775F7B0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1" name="Freeform 96">
              <a:extLst>
                <a:ext uri="{FF2B5EF4-FFF2-40B4-BE49-F238E27FC236}">
                  <a16:creationId xmlns:a16="http://schemas.microsoft.com/office/drawing/2014/main" id="{D05C850B-0D06-43A2-BEEF-2DCB5FB17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2" name="Freeform 97">
              <a:extLst>
                <a:ext uri="{FF2B5EF4-FFF2-40B4-BE49-F238E27FC236}">
                  <a16:creationId xmlns:a16="http://schemas.microsoft.com/office/drawing/2014/main" id="{E8EA6519-B121-489A-81B3-058546892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3" name="Freeform 98">
              <a:extLst>
                <a:ext uri="{FF2B5EF4-FFF2-40B4-BE49-F238E27FC236}">
                  <a16:creationId xmlns:a16="http://schemas.microsoft.com/office/drawing/2014/main" id="{BBCC36F8-9D8C-4944-B783-6A90BEA8F4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4" name="Freeform 99">
              <a:extLst>
                <a:ext uri="{FF2B5EF4-FFF2-40B4-BE49-F238E27FC236}">
                  <a16:creationId xmlns:a16="http://schemas.microsoft.com/office/drawing/2014/main" id="{393794F8-479A-4007-AF69-1ABA65D08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5" name="Freeform 100">
              <a:extLst>
                <a:ext uri="{FF2B5EF4-FFF2-40B4-BE49-F238E27FC236}">
                  <a16:creationId xmlns:a16="http://schemas.microsoft.com/office/drawing/2014/main" id="{4F91D905-77FB-431C-A8F6-42C462C32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6" name="Freeform 101">
              <a:extLst>
                <a:ext uri="{FF2B5EF4-FFF2-40B4-BE49-F238E27FC236}">
                  <a16:creationId xmlns:a16="http://schemas.microsoft.com/office/drawing/2014/main" id="{64578DCD-4EF4-414D-ABD5-828492A69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7" name="Freeform 102">
              <a:extLst>
                <a:ext uri="{FF2B5EF4-FFF2-40B4-BE49-F238E27FC236}">
                  <a16:creationId xmlns:a16="http://schemas.microsoft.com/office/drawing/2014/main" id="{AB754840-CD7F-4F2E-8356-E6A26E74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8" name="Freeform 103">
              <a:extLst>
                <a:ext uri="{FF2B5EF4-FFF2-40B4-BE49-F238E27FC236}">
                  <a16:creationId xmlns:a16="http://schemas.microsoft.com/office/drawing/2014/main" id="{E2F0EE5B-59E5-4642-88D8-274293379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79" name="Freeform 104">
              <a:extLst>
                <a:ext uri="{FF2B5EF4-FFF2-40B4-BE49-F238E27FC236}">
                  <a16:creationId xmlns:a16="http://schemas.microsoft.com/office/drawing/2014/main" id="{EB00757C-FE71-4899-9522-4D4C169C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0" name="Freeform 105">
              <a:extLst>
                <a:ext uri="{FF2B5EF4-FFF2-40B4-BE49-F238E27FC236}">
                  <a16:creationId xmlns:a16="http://schemas.microsoft.com/office/drawing/2014/main" id="{9D7BF0C9-9C93-49E8-8912-BA347C7C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1" name="Freeform 106">
              <a:extLst>
                <a:ext uri="{FF2B5EF4-FFF2-40B4-BE49-F238E27FC236}">
                  <a16:creationId xmlns:a16="http://schemas.microsoft.com/office/drawing/2014/main" id="{7FC46A71-F1C3-4D3E-BFEB-BE14FA3E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2" name="Freeform 107">
              <a:extLst>
                <a:ext uri="{FF2B5EF4-FFF2-40B4-BE49-F238E27FC236}">
                  <a16:creationId xmlns:a16="http://schemas.microsoft.com/office/drawing/2014/main" id="{2D095DD9-D793-4025-937D-1008E5E8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3" name="Freeform 108">
              <a:extLst>
                <a:ext uri="{FF2B5EF4-FFF2-40B4-BE49-F238E27FC236}">
                  <a16:creationId xmlns:a16="http://schemas.microsoft.com/office/drawing/2014/main" id="{1706980D-9738-470F-99D2-E0A2AAE2A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4" name="Freeform 109">
              <a:extLst>
                <a:ext uri="{FF2B5EF4-FFF2-40B4-BE49-F238E27FC236}">
                  <a16:creationId xmlns:a16="http://schemas.microsoft.com/office/drawing/2014/main" id="{29E87EB6-C2AD-4BE8-A98B-14A6ECB9E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5" name="Freeform 110">
              <a:extLst>
                <a:ext uri="{FF2B5EF4-FFF2-40B4-BE49-F238E27FC236}">
                  <a16:creationId xmlns:a16="http://schemas.microsoft.com/office/drawing/2014/main" id="{18796E14-2726-4DAC-8BF7-6E12AD7A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6" name="Freeform 111">
              <a:extLst>
                <a:ext uri="{FF2B5EF4-FFF2-40B4-BE49-F238E27FC236}">
                  <a16:creationId xmlns:a16="http://schemas.microsoft.com/office/drawing/2014/main" id="{6369AB3F-E19F-4170-A72A-11F36029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7" name="Freeform 112">
              <a:extLst>
                <a:ext uri="{FF2B5EF4-FFF2-40B4-BE49-F238E27FC236}">
                  <a16:creationId xmlns:a16="http://schemas.microsoft.com/office/drawing/2014/main" id="{6686841C-C025-4362-B23B-1C2E658A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8" name="Freeform 113">
              <a:extLst>
                <a:ext uri="{FF2B5EF4-FFF2-40B4-BE49-F238E27FC236}">
                  <a16:creationId xmlns:a16="http://schemas.microsoft.com/office/drawing/2014/main" id="{0F785CF2-C434-4A6F-BADA-82BBE21F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689" name="WordArt 114">
              <a:extLst>
                <a:ext uri="{FF2B5EF4-FFF2-40B4-BE49-F238E27FC236}">
                  <a16:creationId xmlns:a16="http://schemas.microsoft.com/office/drawing/2014/main" id="{432D0E09-3F9D-4BF6-9408-508D4A80C0EB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B3C4DC1A-3829-48D9-899C-0F8CAED99390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477838"/>
            <a:ext cx="8785225" cy="6380162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  <a:endParaRPr lang="ru-RU" altLang="ru-RU" sz="2800" b="1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grpSp>
        <p:nvGrpSpPr>
          <p:cNvPr id="26627" name="Group 5">
            <a:extLst>
              <a:ext uri="{FF2B5EF4-FFF2-40B4-BE49-F238E27FC236}">
                <a16:creationId xmlns:a16="http://schemas.microsoft.com/office/drawing/2014/main" id="{43EEDDD3-DA64-4F44-9684-21D9641A52DB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6629" name="AutoShape 6">
              <a:extLst>
                <a:ext uri="{FF2B5EF4-FFF2-40B4-BE49-F238E27FC236}">
                  <a16:creationId xmlns:a16="http://schemas.microsoft.com/office/drawing/2014/main" id="{E31BF5F5-D9E8-4111-A4D9-2F281E81093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0" name="Freeform 7">
              <a:extLst>
                <a:ext uri="{FF2B5EF4-FFF2-40B4-BE49-F238E27FC236}">
                  <a16:creationId xmlns:a16="http://schemas.microsoft.com/office/drawing/2014/main" id="{7C8A7B3E-ABAE-42FA-AF30-189AAC47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1" name="Freeform 8">
              <a:extLst>
                <a:ext uri="{FF2B5EF4-FFF2-40B4-BE49-F238E27FC236}">
                  <a16:creationId xmlns:a16="http://schemas.microsoft.com/office/drawing/2014/main" id="{41FA8473-56C1-47DC-91D1-D41BE27E2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2" name="Freeform 9">
              <a:extLst>
                <a:ext uri="{FF2B5EF4-FFF2-40B4-BE49-F238E27FC236}">
                  <a16:creationId xmlns:a16="http://schemas.microsoft.com/office/drawing/2014/main" id="{37692DE3-7BEB-41C4-9915-BAAC9235C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3" name="Freeform 10">
              <a:extLst>
                <a:ext uri="{FF2B5EF4-FFF2-40B4-BE49-F238E27FC236}">
                  <a16:creationId xmlns:a16="http://schemas.microsoft.com/office/drawing/2014/main" id="{2C3DD031-BD8F-442D-B7A5-397F39136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4" name="Freeform 11">
              <a:extLst>
                <a:ext uri="{FF2B5EF4-FFF2-40B4-BE49-F238E27FC236}">
                  <a16:creationId xmlns:a16="http://schemas.microsoft.com/office/drawing/2014/main" id="{FF0C315F-8D8D-42D1-B4C5-9128141A9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5" name="Freeform 12">
              <a:extLst>
                <a:ext uri="{FF2B5EF4-FFF2-40B4-BE49-F238E27FC236}">
                  <a16:creationId xmlns:a16="http://schemas.microsoft.com/office/drawing/2014/main" id="{A5C75A12-29FF-4C25-AD09-D3B0C9D6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6" name="Freeform 13">
              <a:extLst>
                <a:ext uri="{FF2B5EF4-FFF2-40B4-BE49-F238E27FC236}">
                  <a16:creationId xmlns:a16="http://schemas.microsoft.com/office/drawing/2014/main" id="{9AA24AB2-DEDE-42C2-B562-EB3F18DB03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7" name="Freeform 14">
              <a:extLst>
                <a:ext uri="{FF2B5EF4-FFF2-40B4-BE49-F238E27FC236}">
                  <a16:creationId xmlns:a16="http://schemas.microsoft.com/office/drawing/2014/main" id="{DA0C7848-CFDB-4751-AF8E-448F5291D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8" name="Freeform 15">
              <a:extLst>
                <a:ext uri="{FF2B5EF4-FFF2-40B4-BE49-F238E27FC236}">
                  <a16:creationId xmlns:a16="http://schemas.microsoft.com/office/drawing/2014/main" id="{DD30CB35-25E8-4B56-95DA-EA3F14F7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9" name="Freeform 16">
              <a:extLst>
                <a:ext uri="{FF2B5EF4-FFF2-40B4-BE49-F238E27FC236}">
                  <a16:creationId xmlns:a16="http://schemas.microsoft.com/office/drawing/2014/main" id="{8BA9FBF3-A2A7-48DA-92F0-1B67AF846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0" name="Freeform 17">
              <a:extLst>
                <a:ext uri="{FF2B5EF4-FFF2-40B4-BE49-F238E27FC236}">
                  <a16:creationId xmlns:a16="http://schemas.microsoft.com/office/drawing/2014/main" id="{022DD01A-CCBA-4B68-9146-E033B06C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1" name="Freeform 18">
              <a:extLst>
                <a:ext uri="{FF2B5EF4-FFF2-40B4-BE49-F238E27FC236}">
                  <a16:creationId xmlns:a16="http://schemas.microsoft.com/office/drawing/2014/main" id="{7F389ACF-9681-4C03-88E5-DDBDB713F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2" name="Freeform 19">
              <a:extLst>
                <a:ext uri="{FF2B5EF4-FFF2-40B4-BE49-F238E27FC236}">
                  <a16:creationId xmlns:a16="http://schemas.microsoft.com/office/drawing/2014/main" id="{9156B06A-A801-4799-8AE1-680309B0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3" name="Freeform 20">
              <a:extLst>
                <a:ext uri="{FF2B5EF4-FFF2-40B4-BE49-F238E27FC236}">
                  <a16:creationId xmlns:a16="http://schemas.microsoft.com/office/drawing/2014/main" id="{6CE911A1-D09D-492F-A97D-13F1A1731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4" name="Freeform 21">
              <a:extLst>
                <a:ext uri="{FF2B5EF4-FFF2-40B4-BE49-F238E27FC236}">
                  <a16:creationId xmlns:a16="http://schemas.microsoft.com/office/drawing/2014/main" id="{B70B3F28-7F83-4435-980F-FC7B45B1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5" name="Freeform 22">
              <a:extLst>
                <a:ext uri="{FF2B5EF4-FFF2-40B4-BE49-F238E27FC236}">
                  <a16:creationId xmlns:a16="http://schemas.microsoft.com/office/drawing/2014/main" id="{222C216D-75B5-4A4E-A317-D8DA9E30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6" name="Freeform 23">
              <a:extLst>
                <a:ext uri="{FF2B5EF4-FFF2-40B4-BE49-F238E27FC236}">
                  <a16:creationId xmlns:a16="http://schemas.microsoft.com/office/drawing/2014/main" id="{9A2F8B35-94CD-4FE3-A703-F22FA061D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7" name="Freeform 24">
              <a:extLst>
                <a:ext uri="{FF2B5EF4-FFF2-40B4-BE49-F238E27FC236}">
                  <a16:creationId xmlns:a16="http://schemas.microsoft.com/office/drawing/2014/main" id="{942A7BD9-FFDD-46DB-B407-5F0BE1CB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8" name="Freeform 25">
              <a:extLst>
                <a:ext uri="{FF2B5EF4-FFF2-40B4-BE49-F238E27FC236}">
                  <a16:creationId xmlns:a16="http://schemas.microsoft.com/office/drawing/2014/main" id="{B9AF2518-9156-42F6-9768-370817DDF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9" name="Freeform 26">
              <a:extLst>
                <a:ext uri="{FF2B5EF4-FFF2-40B4-BE49-F238E27FC236}">
                  <a16:creationId xmlns:a16="http://schemas.microsoft.com/office/drawing/2014/main" id="{3CBFF2F8-07B1-480F-A479-04B2EF7A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0" name="Freeform 27">
              <a:extLst>
                <a:ext uri="{FF2B5EF4-FFF2-40B4-BE49-F238E27FC236}">
                  <a16:creationId xmlns:a16="http://schemas.microsoft.com/office/drawing/2014/main" id="{7BFF0B09-C7CA-4C82-AEBB-DBA20D08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1" name="Freeform 28">
              <a:extLst>
                <a:ext uri="{FF2B5EF4-FFF2-40B4-BE49-F238E27FC236}">
                  <a16:creationId xmlns:a16="http://schemas.microsoft.com/office/drawing/2014/main" id="{594B16BA-9EFF-4763-91CD-058C63867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2" name="Freeform 29">
              <a:extLst>
                <a:ext uri="{FF2B5EF4-FFF2-40B4-BE49-F238E27FC236}">
                  <a16:creationId xmlns:a16="http://schemas.microsoft.com/office/drawing/2014/main" id="{53FBE5DA-40C5-4E11-97D8-F8D2BB87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3" name="Freeform 30">
              <a:extLst>
                <a:ext uri="{FF2B5EF4-FFF2-40B4-BE49-F238E27FC236}">
                  <a16:creationId xmlns:a16="http://schemas.microsoft.com/office/drawing/2014/main" id="{ED7B9054-2309-4BE4-88F5-832D73B0C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4" name="Freeform 31">
              <a:extLst>
                <a:ext uri="{FF2B5EF4-FFF2-40B4-BE49-F238E27FC236}">
                  <a16:creationId xmlns:a16="http://schemas.microsoft.com/office/drawing/2014/main" id="{6AB43CBE-78CB-448F-BF49-6C63024FB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5" name="Freeform 32">
              <a:extLst>
                <a:ext uri="{FF2B5EF4-FFF2-40B4-BE49-F238E27FC236}">
                  <a16:creationId xmlns:a16="http://schemas.microsoft.com/office/drawing/2014/main" id="{4F814DAF-5235-4CB8-9EDA-770F1C75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6" name="Freeform 33">
              <a:extLst>
                <a:ext uri="{FF2B5EF4-FFF2-40B4-BE49-F238E27FC236}">
                  <a16:creationId xmlns:a16="http://schemas.microsoft.com/office/drawing/2014/main" id="{8B0953E8-C6E4-4BA4-906D-D33FB3A29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7" name="Freeform 34">
              <a:extLst>
                <a:ext uri="{FF2B5EF4-FFF2-40B4-BE49-F238E27FC236}">
                  <a16:creationId xmlns:a16="http://schemas.microsoft.com/office/drawing/2014/main" id="{E210D6BF-B186-453D-96DE-1BB0873B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8" name="Freeform 35">
              <a:extLst>
                <a:ext uri="{FF2B5EF4-FFF2-40B4-BE49-F238E27FC236}">
                  <a16:creationId xmlns:a16="http://schemas.microsoft.com/office/drawing/2014/main" id="{904F7C89-81B9-4D06-9611-A2BAE8A0E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9" name="Freeform 36">
              <a:extLst>
                <a:ext uri="{FF2B5EF4-FFF2-40B4-BE49-F238E27FC236}">
                  <a16:creationId xmlns:a16="http://schemas.microsoft.com/office/drawing/2014/main" id="{5406D291-3421-4AEF-A359-E1A8126F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0" name="Freeform 37">
              <a:extLst>
                <a:ext uri="{FF2B5EF4-FFF2-40B4-BE49-F238E27FC236}">
                  <a16:creationId xmlns:a16="http://schemas.microsoft.com/office/drawing/2014/main" id="{A5C43399-8A7C-47FE-8E0A-649AF109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1" name="Freeform 38">
              <a:extLst>
                <a:ext uri="{FF2B5EF4-FFF2-40B4-BE49-F238E27FC236}">
                  <a16:creationId xmlns:a16="http://schemas.microsoft.com/office/drawing/2014/main" id="{71199704-2574-407A-926C-0CAE3122C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2" name="Freeform 39">
              <a:extLst>
                <a:ext uri="{FF2B5EF4-FFF2-40B4-BE49-F238E27FC236}">
                  <a16:creationId xmlns:a16="http://schemas.microsoft.com/office/drawing/2014/main" id="{31CED31B-5DBF-40C8-97CD-3DAF4C96E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3" name="Freeform 40">
              <a:extLst>
                <a:ext uri="{FF2B5EF4-FFF2-40B4-BE49-F238E27FC236}">
                  <a16:creationId xmlns:a16="http://schemas.microsoft.com/office/drawing/2014/main" id="{FE59F262-DEA0-4413-B7B0-208C76E04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4" name="Freeform 41">
              <a:extLst>
                <a:ext uri="{FF2B5EF4-FFF2-40B4-BE49-F238E27FC236}">
                  <a16:creationId xmlns:a16="http://schemas.microsoft.com/office/drawing/2014/main" id="{B09EB137-5880-4468-8A0E-5E9C1CC54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5" name="Freeform 42">
              <a:extLst>
                <a:ext uri="{FF2B5EF4-FFF2-40B4-BE49-F238E27FC236}">
                  <a16:creationId xmlns:a16="http://schemas.microsoft.com/office/drawing/2014/main" id="{1B777EB4-222D-4902-AAE8-2136EFC55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6" name="Freeform 43">
              <a:extLst>
                <a:ext uri="{FF2B5EF4-FFF2-40B4-BE49-F238E27FC236}">
                  <a16:creationId xmlns:a16="http://schemas.microsoft.com/office/drawing/2014/main" id="{2CC86EDF-92BC-42D2-B37B-E426DDAA2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7" name="Freeform 44">
              <a:extLst>
                <a:ext uri="{FF2B5EF4-FFF2-40B4-BE49-F238E27FC236}">
                  <a16:creationId xmlns:a16="http://schemas.microsoft.com/office/drawing/2014/main" id="{6505D0C0-CFFD-4FFE-B1E9-403BF7639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8" name="Freeform 45">
              <a:extLst>
                <a:ext uri="{FF2B5EF4-FFF2-40B4-BE49-F238E27FC236}">
                  <a16:creationId xmlns:a16="http://schemas.microsoft.com/office/drawing/2014/main" id="{ADE7C2D8-4370-448A-AFF5-6B53C51E6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9" name="Freeform 46">
              <a:extLst>
                <a:ext uri="{FF2B5EF4-FFF2-40B4-BE49-F238E27FC236}">
                  <a16:creationId xmlns:a16="http://schemas.microsoft.com/office/drawing/2014/main" id="{4536F506-96E4-45B2-A996-F48D81A10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0" name="Freeform 47">
              <a:extLst>
                <a:ext uri="{FF2B5EF4-FFF2-40B4-BE49-F238E27FC236}">
                  <a16:creationId xmlns:a16="http://schemas.microsoft.com/office/drawing/2014/main" id="{9D332AE4-7516-44A4-A6D3-938214E32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1" name="Freeform 48">
              <a:extLst>
                <a:ext uri="{FF2B5EF4-FFF2-40B4-BE49-F238E27FC236}">
                  <a16:creationId xmlns:a16="http://schemas.microsoft.com/office/drawing/2014/main" id="{9A9B8EE3-C8F5-44DE-8564-385E7EA71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2" name="Freeform 49">
              <a:extLst>
                <a:ext uri="{FF2B5EF4-FFF2-40B4-BE49-F238E27FC236}">
                  <a16:creationId xmlns:a16="http://schemas.microsoft.com/office/drawing/2014/main" id="{22DF8456-844C-43D6-A018-E9D4D14F76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3" name="Freeform 50">
              <a:extLst>
                <a:ext uri="{FF2B5EF4-FFF2-40B4-BE49-F238E27FC236}">
                  <a16:creationId xmlns:a16="http://schemas.microsoft.com/office/drawing/2014/main" id="{3C57A6B7-85C0-42D1-9EA4-99A7CEE1C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4" name="Freeform 51">
              <a:extLst>
                <a:ext uri="{FF2B5EF4-FFF2-40B4-BE49-F238E27FC236}">
                  <a16:creationId xmlns:a16="http://schemas.microsoft.com/office/drawing/2014/main" id="{6EDCCEC3-E34E-43A2-8BF6-33D5E4AEB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5" name="Freeform 52">
              <a:extLst>
                <a:ext uri="{FF2B5EF4-FFF2-40B4-BE49-F238E27FC236}">
                  <a16:creationId xmlns:a16="http://schemas.microsoft.com/office/drawing/2014/main" id="{92D03901-3973-4A84-987F-725A636C2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6" name="Freeform 53">
              <a:extLst>
                <a:ext uri="{FF2B5EF4-FFF2-40B4-BE49-F238E27FC236}">
                  <a16:creationId xmlns:a16="http://schemas.microsoft.com/office/drawing/2014/main" id="{86134771-EA77-4623-BF93-3E46756F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7" name="Freeform 54">
              <a:extLst>
                <a:ext uri="{FF2B5EF4-FFF2-40B4-BE49-F238E27FC236}">
                  <a16:creationId xmlns:a16="http://schemas.microsoft.com/office/drawing/2014/main" id="{4DE096E0-74D7-423F-A421-B8363EAE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8" name="Freeform 55">
              <a:extLst>
                <a:ext uri="{FF2B5EF4-FFF2-40B4-BE49-F238E27FC236}">
                  <a16:creationId xmlns:a16="http://schemas.microsoft.com/office/drawing/2014/main" id="{0168537B-ABEC-4683-B08C-7360C2CC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9" name="Freeform 56">
              <a:extLst>
                <a:ext uri="{FF2B5EF4-FFF2-40B4-BE49-F238E27FC236}">
                  <a16:creationId xmlns:a16="http://schemas.microsoft.com/office/drawing/2014/main" id="{97C0B5BC-99E6-433D-B1B4-7640A6BE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0" name="Freeform 57">
              <a:extLst>
                <a:ext uri="{FF2B5EF4-FFF2-40B4-BE49-F238E27FC236}">
                  <a16:creationId xmlns:a16="http://schemas.microsoft.com/office/drawing/2014/main" id="{41A39AC5-CFEC-4EBB-8913-C34E5B94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1" name="Freeform 58">
              <a:extLst>
                <a:ext uri="{FF2B5EF4-FFF2-40B4-BE49-F238E27FC236}">
                  <a16:creationId xmlns:a16="http://schemas.microsoft.com/office/drawing/2014/main" id="{455A5FC7-5A64-43D6-B74A-572F355F7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2" name="Freeform 59">
              <a:extLst>
                <a:ext uri="{FF2B5EF4-FFF2-40B4-BE49-F238E27FC236}">
                  <a16:creationId xmlns:a16="http://schemas.microsoft.com/office/drawing/2014/main" id="{FF4BF5C3-D003-4092-BA95-12919F6FB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3" name="Freeform 60">
              <a:extLst>
                <a:ext uri="{FF2B5EF4-FFF2-40B4-BE49-F238E27FC236}">
                  <a16:creationId xmlns:a16="http://schemas.microsoft.com/office/drawing/2014/main" id="{46FD89D1-0627-4C1E-B419-C8BBC882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4" name="Freeform 61">
              <a:extLst>
                <a:ext uri="{FF2B5EF4-FFF2-40B4-BE49-F238E27FC236}">
                  <a16:creationId xmlns:a16="http://schemas.microsoft.com/office/drawing/2014/main" id="{156F28F4-7BAE-4D67-944D-CC82B890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5" name="Freeform 62">
              <a:extLst>
                <a:ext uri="{FF2B5EF4-FFF2-40B4-BE49-F238E27FC236}">
                  <a16:creationId xmlns:a16="http://schemas.microsoft.com/office/drawing/2014/main" id="{F125D703-607A-41B8-92A3-B70CCF8EF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6" name="Freeform 63">
              <a:extLst>
                <a:ext uri="{FF2B5EF4-FFF2-40B4-BE49-F238E27FC236}">
                  <a16:creationId xmlns:a16="http://schemas.microsoft.com/office/drawing/2014/main" id="{7037CA41-6260-462C-8281-1223D811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7" name="Freeform 64">
              <a:extLst>
                <a:ext uri="{FF2B5EF4-FFF2-40B4-BE49-F238E27FC236}">
                  <a16:creationId xmlns:a16="http://schemas.microsoft.com/office/drawing/2014/main" id="{BC950FAE-B958-4F38-876D-DB3A1388B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8" name="Freeform 65">
              <a:extLst>
                <a:ext uri="{FF2B5EF4-FFF2-40B4-BE49-F238E27FC236}">
                  <a16:creationId xmlns:a16="http://schemas.microsoft.com/office/drawing/2014/main" id="{D79CF739-5CAE-4D10-949C-EF5FC711B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9" name="Freeform 66">
              <a:extLst>
                <a:ext uri="{FF2B5EF4-FFF2-40B4-BE49-F238E27FC236}">
                  <a16:creationId xmlns:a16="http://schemas.microsoft.com/office/drawing/2014/main" id="{4E63EB0C-9A73-48AA-ACD3-99593FEFE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0" name="Freeform 67">
              <a:extLst>
                <a:ext uri="{FF2B5EF4-FFF2-40B4-BE49-F238E27FC236}">
                  <a16:creationId xmlns:a16="http://schemas.microsoft.com/office/drawing/2014/main" id="{B064BF2D-6A63-45B1-86DC-8EBF0E9077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1" name="Freeform 68">
              <a:extLst>
                <a:ext uri="{FF2B5EF4-FFF2-40B4-BE49-F238E27FC236}">
                  <a16:creationId xmlns:a16="http://schemas.microsoft.com/office/drawing/2014/main" id="{A576124B-06FB-4F2E-8A70-C21889249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2" name="Freeform 69">
              <a:extLst>
                <a:ext uri="{FF2B5EF4-FFF2-40B4-BE49-F238E27FC236}">
                  <a16:creationId xmlns:a16="http://schemas.microsoft.com/office/drawing/2014/main" id="{D29BF0A8-2E91-42BB-B859-813ABE9CB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3" name="Freeform 70">
              <a:extLst>
                <a:ext uri="{FF2B5EF4-FFF2-40B4-BE49-F238E27FC236}">
                  <a16:creationId xmlns:a16="http://schemas.microsoft.com/office/drawing/2014/main" id="{C2333DFC-FD98-4E4E-95D3-23823A627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4" name="Freeform 71">
              <a:extLst>
                <a:ext uri="{FF2B5EF4-FFF2-40B4-BE49-F238E27FC236}">
                  <a16:creationId xmlns:a16="http://schemas.microsoft.com/office/drawing/2014/main" id="{F56D6F1D-3579-4E68-BA3E-DF7C0B0F63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5" name="Freeform 72">
              <a:extLst>
                <a:ext uri="{FF2B5EF4-FFF2-40B4-BE49-F238E27FC236}">
                  <a16:creationId xmlns:a16="http://schemas.microsoft.com/office/drawing/2014/main" id="{6979DAEC-16F4-4A41-AB45-86DA9B7A8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6" name="Freeform 73">
              <a:extLst>
                <a:ext uri="{FF2B5EF4-FFF2-40B4-BE49-F238E27FC236}">
                  <a16:creationId xmlns:a16="http://schemas.microsoft.com/office/drawing/2014/main" id="{7430587C-3C5C-4D15-98E9-80B8D95B8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7" name="Freeform 74">
              <a:extLst>
                <a:ext uri="{FF2B5EF4-FFF2-40B4-BE49-F238E27FC236}">
                  <a16:creationId xmlns:a16="http://schemas.microsoft.com/office/drawing/2014/main" id="{DA4AA6AE-8394-46B4-B9B1-DDDD351A1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8" name="Freeform 75">
              <a:extLst>
                <a:ext uri="{FF2B5EF4-FFF2-40B4-BE49-F238E27FC236}">
                  <a16:creationId xmlns:a16="http://schemas.microsoft.com/office/drawing/2014/main" id="{FD5552E0-42FB-465A-BB17-3F0AFAD8A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99" name="Freeform 76">
              <a:extLst>
                <a:ext uri="{FF2B5EF4-FFF2-40B4-BE49-F238E27FC236}">
                  <a16:creationId xmlns:a16="http://schemas.microsoft.com/office/drawing/2014/main" id="{FA360C1B-6B42-4E02-BF98-58A5CF65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0" name="Freeform 77">
              <a:extLst>
                <a:ext uri="{FF2B5EF4-FFF2-40B4-BE49-F238E27FC236}">
                  <a16:creationId xmlns:a16="http://schemas.microsoft.com/office/drawing/2014/main" id="{D2780F99-BC1A-40F8-8804-6DC01100F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1" name="Freeform 78">
              <a:extLst>
                <a:ext uri="{FF2B5EF4-FFF2-40B4-BE49-F238E27FC236}">
                  <a16:creationId xmlns:a16="http://schemas.microsoft.com/office/drawing/2014/main" id="{D1D3B511-1C8F-48F7-8B0C-7C3BF1928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2" name="Freeform 79">
              <a:extLst>
                <a:ext uri="{FF2B5EF4-FFF2-40B4-BE49-F238E27FC236}">
                  <a16:creationId xmlns:a16="http://schemas.microsoft.com/office/drawing/2014/main" id="{E65ABE20-92A9-4BC2-A382-CBAEBDA1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3" name="Freeform 80">
              <a:extLst>
                <a:ext uri="{FF2B5EF4-FFF2-40B4-BE49-F238E27FC236}">
                  <a16:creationId xmlns:a16="http://schemas.microsoft.com/office/drawing/2014/main" id="{6F1A9E4D-8F7A-4B26-BF68-3E6EC0B9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4" name="Freeform 81">
              <a:extLst>
                <a:ext uri="{FF2B5EF4-FFF2-40B4-BE49-F238E27FC236}">
                  <a16:creationId xmlns:a16="http://schemas.microsoft.com/office/drawing/2014/main" id="{9DF1B18D-C176-413B-B69F-DB31DCE73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5" name="Freeform 82">
              <a:extLst>
                <a:ext uri="{FF2B5EF4-FFF2-40B4-BE49-F238E27FC236}">
                  <a16:creationId xmlns:a16="http://schemas.microsoft.com/office/drawing/2014/main" id="{2084B428-9945-435B-AC20-493AE5C3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6" name="Freeform 83">
              <a:extLst>
                <a:ext uri="{FF2B5EF4-FFF2-40B4-BE49-F238E27FC236}">
                  <a16:creationId xmlns:a16="http://schemas.microsoft.com/office/drawing/2014/main" id="{3BC705DD-CB32-48BF-B7C0-2B3AD1E45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7" name="Freeform 84">
              <a:extLst>
                <a:ext uri="{FF2B5EF4-FFF2-40B4-BE49-F238E27FC236}">
                  <a16:creationId xmlns:a16="http://schemas.microsoft.com/office/drawing/2014/main" id="{C3401F1C-491F-4399-A82A-4BEAF81AD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8" name="Freeform 85">
              <a:extLst>
                <a:ext uri="{FF2B5EF4-FFF2-40B4-BE49-F238E27FC236}">
                  <a16:creationId xmlns:a16="http://schemas.microsoft.com/office/drawing/2014/main" id="{EAD4D591-2C57-4611-BDB7-8B6FC6579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09" name="Freeform 86">
              <a:extLst>
                <a:ext uri="{FF2B5EF4-FFF2-40B4-BE49-F238E27FC236}">
                  <a16:creationId xmlns:a16="http://schemas.microsoft.com/office/drawing/2014/main" id="{F3EC5243-8887-49AC-B6C5-9956420B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0" name="Freeform 87">
              <a:extLst>
                <a:ext uri="{FF2B5EF4-FFF2-40B4-BE49-F238E27FC236}">
                  <a16:creationId xmlns:a16="http://schemas.microsoft.com/office/drawing/2014/main" id="{BC074C14-B5C0-4AD2-A5FF-053B070B8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1" name="Freeform 88">
              <a:extLst>
                <a:ext uri="{FF2B5EF4-FFF2-40B4-BE49-F238E27FC236}">
                  <a16:creationId xmlns:a16="http://schemas.microsoft.com/office/drawing/2014/main" id="{0638CAE6-03FF-4F1A-BFF6-8D0C8780C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2" name="Freeform 89">
              <a:extLst>
                <a:ext uri="{FF2B5EF4-FFF2-40B4-BE49-F238E27FC236}">
                  <a16:creationId xmlns:a16="http://schemas.microsoft.com/office/drawing/2014/main" id="{E4ED0E05-1BEA-4E9A-9CAA-CBA37B8E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3" name="Freeform 90">
              <a:extLst>
                <a:ext uri="{FF2B5EF4-FFF2-40B4-BE49-F238E27FC236}">
                  <a16:creationId xmlns:a16="http://schemas.microsoft.com/office/drawing/2014/main" id="{616173F3-361E-417C-A574-E553E79A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4" name="Freeform 91">
              <a:extLst>
                <a:ext uri="{FF2B5EF4-FFF2-40B4-BE49-F238E27FC236}">
                  <a16:creationId xmlns:a16="http://schemas.microsoft.com/office/drawing/2014/main" id="{4B894A29-67F0-4BEC-A39A-B66B052CF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5" name="Freeform 92">
              <a:extLst>
                <a:ext uri="{FF2B5EF4-FFF2-40B4-BE49-F238E27FC236}">
                  <a16:creationId xmlns:a16="http://schemas.microsoft.com/office/drawing/2014/main" id="{91BB1AA0-A89C-4F52-B0DD-F3462A7EC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6" name="Freeform 93">
              <a:extLst>
                <a:ext uri="{FF2B5EF4-FFF2-40B4-BE49-F238E27FC236}">
                  <a16:creationId xmlns:a16="http://schemas.microsoft.com/office/drawing/2014/main" id="{5CC515FF-49B6-4D2B-BA7A-8D796CDD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7" name="Freeform 94">
              <a:extLst>
                <a:ext uri="{FF2B5EF4-FFF2-40B4-BE49-F238E27FC236}">
                  <a16:creationId xmlns:a16="http://schemas.microsoft.com/office/drawing/2014/main" id="{39F8981F-6F05-4DB7-AE69-E52169A84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8" name="Freeform 95">
              <a:extLst>
                <a:ext uri="{FF2B5EF4-FFF2-40B4-BE49-F238E27FC236}">
                  <a16:creationId xmlns:a16="http://schemas.microsoft.com/office/drawing/2014/main" id="{1CEC6753-B5D8-4A5F-B228-DC33D8032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19" name="Freeform 96">
              <a:extLst>
                <a:ext uri="{FF2B5EF4-FFF2-40B4-BE49-F238E27FC236}">
                  <a16:creationId xmlns:a16="http://schemas.microsoft.com/office/drawing/2014/main" id="{21FB619B-2F1B-43D6-AF3A-9589DF28F1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0" name="Freeform 97">
              <a:extLst>
                <a:ext uri="{FF2B5EF4-FFF2-40B4-BE49-F238E27FC236}">
                  <a16:creationId xmlns:a16="http://schemas.microsoft.com/office/drawing/2014/main" id="{5E4C4B1A-283F-454A-BBAD-717D6535E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1" name="Freeform 98">
              <a:extLst>
                <a:ext uri="{FF2B5EF4-FFF2-40B4-BE49-F238E27FC236}">
                  <a16:creationId xmlns:a16="http://schemas.microsoft.com/office/drawing/2014/main" id="{F8D71353-FE51-4D29-A231-811E46C19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2" name="Freeform 99">
              <a:extLst>
                <a:ext uri="{FF2B5EF4-FFF2-40B4-BE49-F238E27FC236}">
                  <a16:creationId xmlns:a16="http://schemas.microsoft.com/office/drawing/2014/main" id="{BFB3B91A-D0CB-4DE4-B791-DC86F55D94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3" name="Freeform 100">
              <a:extLst>
                <a:ext uri="{FF2B5EF4-FFF2-40B4-BE49-F238E27FC236}">
                  <a16:creationId xmlns:a16="http://schemas.microsoft.com/office/drawing/2014/main" id="{A3775A84-053E-46C8-8860-39ABEDDC5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4" name="Freeform 101">
              <a:extLst>
                <a:ext uri="{FF2B5EF4-FFF2-40B4-BE49-F238E27FC236}">
                  <a16:creationId xmlns:a16="http://schemas.microsoft.com/office/drawing/2014/main" id="{D6B8D881-5585-47F4-BE39-3E0ED4E2D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5" name="Freeform 102">
              <a:extLst>
                <a:ext uri="{FF2B5EF4-FFF2-40B4-BE49-F238E27FC236}">
                  <a16:creationId xmlns:a16="http://schemas.microsoft.com/office/drawing/2014/main" id="{88D250BF-F07E-4BA9-993A-D7B2D855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6" name="Freeform 103">
              <a:extLst>
                <a:ext uri="{FF2B5EF4-FFF2-40B4-BE49-F238E27FC236}">
                  <a16:creationId xmlns:a16="http://schemas.microsoft.com/office/drawing/2014/main" id="{93A94865-A6B1-4D40-9662-FC28E4F7B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7" name="Freeform 104">
              <a:extLst>
                <a:ext uri="{FF2B5EF4-FFF2-40B4-BE49-F238E27FC236}">
                  <a16:creationId xmlns:a16="http://schemas.microsoft.com/office/drawing/2014/main" id="{4153853F-C6A1-456E-92D7-A696D3CE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8" name="Freeform 105">
              <a:extLst>
                <a:ext uri="{FF2B5EF4-FFF2-40B4-BE49-F238E27FC236}">
                  <a16:creationId xmlns:a16="http://schemas.microsoft.com/office/drawing/2014/main" id="{2F1320B5-9F12-40DF-B12E-0B1F6566C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29" name="Freeform 106">
              <a:extLst>
                <a:ext uri="{FF2B5EF4-FFF2-40B4-BE49-F238E27FC236}">
                  <a16:creationId xmlns:a16="http://schemas.microsoft.com/office/drawing/2014/main" id="{65D92A73-99CA-42A5-AEA7-68F43B99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0" name="Freeform 107">
              <a:extLst>
                <a:ext uri="{FF2B5EF4-FFF2-40B4-BE49-F238E27FC236}">
                  <a16:creationId xmlns:a16="http://schemas.microsoft.com/office/drawing/2014/main" id="{A6FC8296-3B37-4D84-B516-0A58C5E6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1" name="Freeform 108">
              <a:extLst>
                <a:ext uri="{FF2B5EF4-FFF2-40B4-BE49-F238E27FC236}">
                  <a16:creationId xmlns:a16="http://schemas.microsoft.com/office/drawing/2014/main" id="{3D08C85A-6210-43E3-807F-BC9C8B28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2" name="Freeform 109">
              <a:extLst>
                <a:ext uri="{FF2B5EF4-FFF2-40B4-BE49-F238E27FC236}">
                  <a16:creationId xmlns:a16="http://schemas.microsoft.com/office/drawing/2014/main" id="{CE126BAC-B79B-4C81-8066-4649D1691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3" name="Freeform 110">
              <a:extLst>
                <a:ext uri="{FF2B5EF4-FFF2-40B4-BE49-F238E27FC236}">
                  <a16:creationId xmlns:a16="http://schemas.microsoft.com/office/drawing/2014/main" id="{07517BD8-26DE-4D8C-9F66-A323DD1D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4" name="Freeform 111">
              <a:extLst>
                <a:ext uri="{FF2B5EF4-FFF2-40B4-BE49-F238E27FC236}">
                  <a16:creationId xmlns:a16="http://schemas.microsoft.com/office/drawing/2014/main" id="{DEBE62A5-858A-49F9-B9DB-8D5E8C551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5" name="Freeform 112">
              <a:extLst>
                <a:ext uri="{FF2B5EF4-FFF2-40B4-BE49-F238E27FC236}">
                  <a16:creationId xmlns:a16="http://schemas.microsoft.com/office/drawing/2014/main" id="{ED76E0E6-ACD5-4819-B393-8179AF58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6" name="Freeform 113">
              <a:extLst>
                <a:ext uri="{FF2B5EF4-FFF2-40B4-BE49-F238E27FC236}">
                  <a16:creationId xmlns:a16="http://schemas.microsoft.com/office/drawing/2014/main" id="{B9DDA16F-368D-4F33-993B-B6295913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737" name="WordArt 114">
              <a:extLst>
                <a:ext uri="{FF2B5EF4-FFF2-40B4-BE49-F238E27FC236}">
                  <a16:creationId xmlns:a16="http://schemas.microsoft.com/office/drawing/2014/main" id="{B9966F33-7A46-4546-8260-DD0F5EB7ADBB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52967C5D-459D-48E4-ABB1-9A1254D521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2162" y="1207901"/>
            <a:ext cx="7810692" cy="5314355"/>
          </a:xfrm>
          <a:prstGeom prst="rect">
            <a:avLst/>
          </a:prstGeom>
          <a:effectLst>
            <a:softEdge rad="112522"/>
          </a:effectLst>
        </p:spPr>
      </p:pic>
    </p:spTree>
  </p:cSld>
  <p:clrMapOvr>
    <a:masterClrMapping/>
  </p:clrMapOvr>
  <p:transition spd="slow">
    <p:split orient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2862CF93-F69C-4545-83F0-F0590F9D5FB9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4587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13447" name="Group 135">
            <a:extLst>
              <a:ext uri="{FF2B5EF4-FFF2-40B4-BE49-F238E27FC236}">
                <a16:creationId xmlns:a16="http://schemas.microsoft.com/office/drawing/2014/main" id="{3AFB0B6D-AACD-4345-B390-10880A7C72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175188"/>
              </p:ext>
            </p:extLst>
          </p:nvPr>
        </p:nvGraphicFramePr>
        <p:xfrm>
          <a:off x="107950" y="1328738"/>
          <a:ext cx="8894763" cy="5413375"/>
        </p:xfrm>
        <a:graphic>
          <a:graphicData uri="http://schemas.openxmlformats.org/drawingml/2006/table">
            <a:tbl>
              <a:tblPr/>
              <a:tblGrid>
                <a:gridCol w="4481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26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4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8944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725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«ГОСТИНИЧНОЕ ДЕЛО»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«Организация и управление в гостиничном бизнесе»)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43.03.03</a:t>
                      </a:r>
                      <a:endParaRPr kumimoji="0" lang="ru-RU" altLang="ru-RU" sz="15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Обществознание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История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1397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гостиничного дела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сервиса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организационно-управленческой, сервисной, технологической деятельности на предприятиях сферы услуг.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«Гостиничное дело» могут работать на предприятиях гостиничного комплекса в качестве специалистов по управлению, сервисному обслуживанию и сопровождению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550" name="Group 27">
            <a:extLst>
              <a:ext uri="{FF2B5EF4-FFF2-40B4-BE49-F238E27FC236}">
                <a16:creationId xmlns:a16="http://schemas.microsoft.com/office/drawing/2014/main" id="{B719CCEE-5DAC-437C-A9E8-79B653BCAC8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2551" name="AutoShape 28">
              <a:extLst>
                <a:ext uri="{FF2B5EF4-FFF2-40B4-BE49-F238E27FC236}">
                  <a16:creationId xmlns:a16="http://schemas.microsoft.com/office/drawing/2014/main" id="{0202DFFE-E42E-4979-9691-B2B10EDC0D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2" name="Freeform 29">
              <a:extLst>
                <a:ext uri="{FF2B5EF4-FFF2-40B4-BE49-F238E27FC236}">
                  <a16:creationId xmlns:a16="http://schemas.microsoft.com/office/drawing/2014/main" id="{DC0C13F7-CB78-49E0-9B47-D4D19B64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3" name="Freeform 30">
              <a:extLst>
                <a:ext uri="{FF2B5EF4-FFF2-40B4-BE49-F238E27FC236}">
                  <a16:creationId xmlns:a16="http://schemas.microsoft.com/office/drawing/2014/main" id="{DCCC7845-5DBE-4314-9C0D-D942E9CD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4" name="Freeform 31">
              <a:extLst>
                <a:ext uri="{FF2B5EF4-FFF2-40B4-BE49-F238E27FC236}">
                  <a16:creationId xmlns:a16="http://schemas.microsoft.com/office/drawing/2014/main" id="{FB68A90E-9CAB-416F-BF34-E3FE6F0D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5" name="Freeform 32">
              <a:extLst>
                <a:ext uri="{FF2B5EF4-FFF2-40B4-BE49-F238E27FC236}">
                  <a16:creationId xmlns:a16="http://schemas.microsoft.com/office/drawing/2014/main" id="{6DFF8BCD-F8F6-4CC4-8D21-26020A3A91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6" name="Freeform 33">
              <a:extLst>
                <a:ext uri="{FF2B5EF4-FFF2-40B4-BE49-F238E27FC236}">
                  <a16:creationId xmlns:a16="http://schemas.microsoft.com/office/drawing/2014/main" id="{8175EA16-C8C3-4B42-8C5D-6A5F73F56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7" name="Freeform 34">
              <a:extLst>
                <a:ext uri="{FF2B5EF4-FFF2-40B4-BE49-F238E27FC236}">
                  <a16:creationId xmlns:a16="http://schemas.microsoft.com/office/drawing/2014/main" id="{ED2EB3D9-53B9-4891-AF35-3C2A49E43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8" name="Freeform 35">
              <a:extLst>
                <a:ext uri="{FF2B5EF4-FFF2-40B4-BE49-F238E27FC236}">
                  <a16:creationId xmlns:a16="http://schemas.microsoft.com/office/drawing/2014/main" id="{F0478735-5DA9-4E2F-A42A-D82117A38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9" name="Freeform 36">
              <a:extLst>
                <a:ext uri="{FF2B5EF4-FFF2-40B4-BE49-F238E27FC236}">
                  <a16:creationId xmlns:a16="http://schemas.microsoft.com/office/drawing/2014/main" id="{34FFDDF7-6AA9-485C-AE75-1FEBC41016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0" name="Freeform 37">
              <a:extLst>
                <a:ext uri="{FF2B5EF4-FFF2-40B4-BE49-F238E27FC236}">
                  <a16:creationId xmlns:a16="http://schemas.microsoft.com/office/drawing/2014/main" id="{B38875B4-717D-4FDA-A7C0-58500FD2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1" name="Freeform 38">
              <a:extLst>
                <a:ext uri="{FF2B5EF4-FFF2-40B4-BE49-F238E27FC236}">
                  <a16:creationId xmlns:a16="http://schemas.microsoft.com/office/drawing/2014/main" id="{AC367B12-42C9-4DFF-ADF6-A5880A50EA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2" name="Freeform 39">
              <a:extLst>
                <a:ext uri="{FF2B5EF4-FFF2-40B4-BE49-F238E27FC236}">
                  <a16:creationId xmlns:a16="http://schemas.microsoft.com/office/drawing/2014/main" id="{91684659-AB43-4DCB-BE15-C8CA1DEA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3" name="Freeform 40">
              <a:extLst>
                <a:ext uri="{FF2B5EF4-FFF2-40B4-BE49-F238E27FC236}">
                  <a16:creationId xmlns:a16="http://schemas.microsoft.com/office/drawing/2014/main" id="{4C8115B1-F938-4831-B226-E69575FFC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4" name="Freeform 41">
              <a:extLst>
                <a:ext uri="{FF2B5EF4-FFF2-40B4-BE49-F238E27FC236}">
                  <a16:creationId xmlns:a16="http://schemas.microsoft.com/office/drawing/2014/main" id="{DED1C3E4-9E07-4CD7-A8B5-A54EC7C0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5" name="Freeform 42">
              <a:extLst>
                <a:ext uri="{FF2B5EF4-FFF2-40B4-BE49-F238E27FC236}">
                  <a16:creationId xmlns:a16="http://schemas.microsoft.com/office/drawing/2014/main" id="{C10EFD12-33E4-47FF-B126-D6D5451E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6" name="Freeform 43">
              <a:extLst>
                <a:ext uri="{FF2B5EF4-FFF2-40B4-BE49-F238E27FC236}">
                  <a16:creationId xmlns:a16="http://schemas.microsoft.com/office/drawing/2014/main" id="{CC43D81A-D9F3-4BF6-958D-FE5FF3986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7" name="Freeform 44">
              <a:extLst>
                <a:ext uri="{FF2B5EF4-FFF2-40B4-BE49-F238E27FC236}">
                  <a16:creationId xmlns:a16="http://schemas.microsoft.com/office/drawing/2014/main" id="{26B1CF82-2949-4DFA-9DF6-79CF19DE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8" name="Freeform 45">
              <a:extLst>
                <a:ext uri="{FF2B5EF4-FFF2-40B4-BE49-F238E27FC236}">
                  <a16:creationId xmlns:a16="http://schemas.microsoft.com/office/drawing/2014/main" id="{5630A45A-83CF-45BC-BD58-60177C8F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9" name="Freeform 46">
              <a:extLst>
                <a:ext uri="{FF2B5EF4-FFF2-40B4-BE49-F238E27FC236}">
                  <a16:creationId xmlns:a16="http://schemas.microsoft.com/office/drawing/2014/main" id="{F02AADC3-853B-4E70-9982-F3938C55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0" name="Freeform 47">
              <a:extLst>
                <a:ext uri="{FF2B5EF4-FFF2-40B4-BE49-F238E27FC236}">
                  <a16:creationId xmlns:a16="http://schemas.microsoft.com/office/drawing/2014/main" id="{B298A1E5-5A65-4B09-8763-006AD6D5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1" name="Freeform 48">
              <a:extLst>
                <a:ext uri="{FF2B5EF4-FFF2-40B4-BE49-F238E27FC236}">
                  <a16:creationId xmlns:a16="http://schemas.microsoft.com/office/drawing/2014/main" id="{B7AC70B8-4962-4581-BE06-94971604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2" name="Freeform 49">
              <a:extLst>
                <a:ext uri="{FF2B5EF4-FFF2-40B4-BE49-F238E27FC236}">
                  <a16:creationId xmlns:a16="http://schemas.microsoft.com/office/drawing/2014/main" id="{0B1E61E3-4F26-4744-AEC1-552CA7F45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3" name="Freeform 50">
              <a:extLst>
                <a:ext uri="{FF2B5EF4-FFF2-40B4-BE49-F238E27FC236}">
                  <a16:creationId xmlns:a16="http://schemas.microsoft.com/office/drawing/2014/main" id="{B3E33E1B-B092-40F9-BFEB-E6DD4AE5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4" name="Freeform 51">
              <a:extLst>
                <a:ext uri="{FF2B5EF4-FFF2-40B4-BE49-F238E27FC236}">
                  <a16:creationId xmlns:a16="http://schemas.microsoft.com/office/drawing/2014/main" id="{A757EAF5-FFC5-4CD1-AAC0-5038B8629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5" name="Freeform 52">
              <a:extLst>
                <a:ext uri="{FF2B5EF4-FFF2-40B4-BE49-F238E27FC236}">
                  <a16:creationId xmlns:a16="http://schemas.microsoft.com/office/drawing/2014/main" id="{DAF62610-EDDC-4C90-A897-12F17B7D2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6" name="Freeform 53">
              <a:extLst>
                <a:ext uri="{FF2B5EF4-FFF2-40B4-BE49-F238E27FC236}">
                  <a16:creationId xmlns:a16="http://schemas.microsoft.com/office/drawing/2014/main" id="{7D69519D-4FB0-4527-BA93-0CF13BEF8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7" name="Freeform 54">
              <a:extLst>
                <a:ext uri="{FF2B5EF4-FFF2-40B4-BE49-F238E27FC236}">
                  <a16:creationId xmlns:a16="http://schemas.microsoft.com/office/drawing/2014/main" id="{D36E0089-7B41-4A10-B411-B0EDFD8B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8" name="Freeform 55">
              <a:extLst>
                <a:ext uri="{FF2B5EF4-FFF2-40B4-BE49-F238E27FC236}">
                  <a16:creationId xmlns:a16="http://schemas.microsoft.com/office/drawing/2014/main" id="{9EEAAE76-3440-4F19-84B9-AC2469FD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9" name="Freeform 56">
              <a:extLst>
                <a:ext uri="{FF2B5EF4-FFF2-40B4-BE49-F238E27FC236}">
                  <a16:creationId xmlns:a16="http://schemas.microsoft.com/office/drawing/2014/main" id="{FFCF88A5-A592-4200-A066-4ABA0858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0" name="Freeform 57">
              <a:extLst>
                <a:ext uri="{FF2B5EF4-FFF2-40B4-BE49-F238E27FC236}">
                  <a16:creationId xmlns:a16="http://schemas.microsoft.com/office/drawing/2014/main" id="{80C0A011-FDEF-4D1B-BEB2-E3D2881C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1" name="Freeform 58">
              <a:extLst>
                <a:ext uri="{FF2B5EF4-FFF2-40B4-BE49-F238E27FC236}">
                  <a16:creationId xmlns:a16="http://schemas.microsoft.com/office/drawing/2014/main" id="{9A8C45E2-BFF7-4B05-AEC8-7A369B1B1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2" name="Freeform 59">
              <a:extLst>
                <a:ext uri="{FF2B5EF4-FFF2-40B4-BE49-F238E27FC236}">
                  <a16:creationId xmlns:a16="http://schemas.microsoft.com/office/drawing/2014/main" id="{89BBC4E7-8895-4761-8F46-7C561F8F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3" name="Freeform 60">
              <a:extLst>
                <a:ext uri="{FF2B5EF4-FFF2-40B4-BE49-F238E27FC236}">
                  <a16:creationId xmlns:a16="http://schemas.microsoft.com/office/drawing/2014/main" id="{B2E0B000-9213-47E3-BFDD-CD53C85F4A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4" name="Freeform 61">
              <a:extLst>
                <a:ext uri="{FF2B5EF4-FFF2-40B4-BE49-F238E27FC236}">
                  <a16:creationId xmlns:a16="http://schemas.microsoft.com/office/drawing/2014/main" id="{52AFB94D-9A9A-49C1-AD48-C488A5BEE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5" name="Freeform 62">
              <a:extLst>
                <a:ext uri="{FF2B5EF4-FFF2-40B4-BE49-F238E27FC236}">
                  <a16:creationId xmlns:a16="http://schemas.microsoft.com/office/drawing/2014/main" id="{8BEE8E52-B8E2-4490-A702-4085D1F52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6" name="Freeform 63">
              <a:extLst>
                <a:ext uri="{FF2B5EF4-FFF2-40B4-BE49-F238E27FC236}">
                  <a16:creationId xmlns:a16="http://schemas.microsoft.com/office/drawing/2014/main" id="{66E537AD-36DB-40BF-9037-CA1B8609D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7" name="Freeform 64">
              <a:extLst>
                <a:ext uri="{FF2B5EF4-FFF2-40B4-BE49-F238E27FC236}">
                  <a16:creationId xmlns:a16="http://schemas.microsoft.com/office/drawing/2014/main" id="{02FABA97-FA5A-4199-8C67-BBFCB8F81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8" name="Freeform 65">
              <a:extLst>
                <a:ext uri="{FF2B5EF4-FFF2-40B4-BE49-F238E27FC236}">
                  <a16:creationId xmlns:a16="http://schemas.microsoft.com/office/drawing/2014/main" id="{A4076EDE-A529-4CF8-ABA0-69BF6B751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9" name="Freeform 66">
              <a:extLst>
                <a:ext uri="{FF2B5EF4-FFF2-40B4-BE49-F238E27FC236}">
                  <a16:creationId xmlns:a16="http://schemas.microsoft.com/office/drawing/2014/main" id="{67C692DE-25B4-47C3-B447-CF3203981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0" name="Freeform 67">
              <a:extLst>
                <a:ext uri="{FF2B5EF4-FFF2-40B4-BE49-F238E27FC236}">
                  <a16:creationId xmlns:a16="http://schemas.microsoft.com/office/drawing/2014/main" id="{2C20C74C-068E-451B-85C8-87DA60B3D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1" name="Freeform 68">
              <a:extLst>
                <a:ext uri="{FF2B5EF4-FFF2-40B4-BE49-F238E27FC236}">
                  <a16:creationId xmlns:a16="http://schemas.microsoft.com/office/drawing/2014/main" id="{504AA896-9BE5-48BF-B94B-CB56D1193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2" name="Freeform 69">
              <a:extLst>
                <a:ext uri="{FF2B5EF4-FFF2-40B4-BE49-F238E27FC236}">
                  <a16:creationId xmlns:a16="http://schemas.microsoft.com/office/drawing/2014/main" id="{EFE78953-ABFB-4EFF-A966-2A0E10009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3" name="Freeform 70">
              <a:extLst>
                <a:ext uri="{FF2B5EF4-FFF2-40B4-BE49-F238E27FC236}">
                  <a16:creationId xmlns:a16="http://schemas.microsoft.com/office/drawing/2014/main" id="{07B50BC0-D64F-4932-A206-75AFB5535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4" name="Freeform 71">
              <a:extLst>
                <a:ext uri="{FF2B5EF4-FFF2-40B4-BE49-F238E27FC236}">
                  <a16:creationId xmlns:a16="http://schemas.microsoft.com/office/drawing/2014/main" id="{0BFFB50F-EADD-4054-8285-C95802CEC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5" name="Freeform 72">
              <a:extLst>
                <a:ext uri="{FF2B5EF4-FFF2-40B4-BE49-F238E27FC236}">
                  <a16:creationId xmlns:a16="http://schemas.microsoft.com/office/drawing/2014/main" id="{027DABD6-278E-4096-9AAF-8652B508D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6" name="Freeform 73">
              <a:extLst>
                <a:ext uri="{FF2B5EF4-FFF2-40B4-BE49-F238E27FC236}">
                  <a16:creationId xmlns:a16="http://schemas.microsoft.com/office/drawing/2014/main" id="{4FBA90C4-2B2B-4AE1-9DAE-EAF11DA4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7" name="Freeform 74">
              <a:extLst>
                <a:ext uri="{FF2B5EF4-FFF2-40B4-BE49-F238E27FC236}">
                  <a16:creationId xmlns:a16="http://schemas.microsoft.com/office/drawing/2014/main" id="{8411E9E4-F658-4E3C-8964-27CF36A7A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8" name="Freeform 75">
              <a:extLst>
                <a:ext uri="{FF2B5EF4-FFF2-40B4-BE49-F238E27FC236}">
                  <a16:creationId xmlns:a16="http://schemas.microsoft.com/office/drawing/2014/main" id="{E7DE6360-918B-4522-80AC-764F88DF6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9" name="Freeform 76">
              <a:extLst>
                <a:ext uri="{FF2B5EF4-FFF2-40B4-BE49-F238E27FC236}">
                  <a16:creationId xmlns:a16="http://schemas.microsoft.com/office/drawing/2014/main" id="{6BBEF2DF-47E8-4356-AACC-9C81CB8F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0" name="Freeform 77">
              <a:extLst>
                <a:ext uri="{FF2B5EF4-FFF2-40B4-BE49-F238E27FC236}">
                  <a16:creationId xmlns:a16="http://schemas.microsoft.com/office/drawing/2014/main" id="{726CB328-623A-456E-8034-C3E4F263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1" name="Freeform 78">
              <a:extLst>
                <a:ext uri="{FF2B5EF4-FFF2-40B4-BE49-F238E27FC236}">
                  <a16:creationId xmlns:a16="http://schemas.microsoft.com/office/drawing/2014/main" id="{C7A3D8BF-C84A-4031-9E2D-BB5A06C7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2" name="Freeform 79">
              <a:extLst>
                <a:ext uri="{FF2B5EF4-FFF2-40B4-BE49-F238E27FC236}">
                  <a16:creationId xmlns:a16="http://schemas.microsoft.com/office/drawing/2014/main" id="{0C38E92B-28D3-4432-AC97-174278D3B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3" name="Freeform 80">
              <a:extLst>
                <a:ext uri="{FF2B5EF4-FFF2-40B4-BE49-F238E27FC236}">
                  <a16:creationId xmlns:a16="http://schemas.microsoft.com/office/drawing/2014/main" id="{244F56D9-F067-4F5D-8803-7F72F963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4" name="Freeform 81">
              <a:extLst>
                <a:ext uri="{FF2B5EF4-FFF2-40B4-BE49-F238E27FC236}">
                  <a16:creationId xmlns:a16="http://schemas.microsoft.com/office/drawing/2014/main" id="{A91FAC6D-3C30-4518-B1E6-CB6E218C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5" name="Freeform 82">
              <a:extLst>
                <a:ext uri="{FF2B5EF4-FFF2-40B4-BE49-F238E27FC236}">
                  <a16:creationId xmlns:a16="http://schemas.microsoft.com/office/drawing/2014/main" id="{CAD055D0-0C2C-4A96-BA3E-830C5D69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6" name="Freeform 83">
              <a:extLst>
                <a:ext uri="{FF2B5EF4-FFF2-40B4-BE49-F238E27FC236}">
                  <a16:creationId xmlns:a16="http://schemas.microsoft.com/office/drawing/2014/main" id="{C93A1DE5-9381-4330-8142-5300FD50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7" name="Freeform 84">
              <a:extLst>
                <a:ext uri="{FF2B5EF4-FFF2-40B4-BE49-F238E27FC236}">
                  <a16:creationId xmlns:a16="http://schemas.microsoft.com/office/drawing/2014/main" id="{445E43D7-27D8-4473-85C6-FB5F80D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8" name="Freeform 85">
              <a:extLst>
                <a:ext uri="{FF2B5EF4-FFF2-40B4-BE49-F238E27FC236}">
                  <a16:creationId xmlns:a16="http://schemas.microsoft.com/office/drawing/2014/main" id="{1735C8AC-CAA4-4072-A748-F95E5C352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9" name="Freeform 86">
              <a:extLst>
                <a:ext uri="{FF2B5EF4-FFF2-40B4-BE49-F238E27FC236}">
                  <a16:creationId xmlns:a16="http://schemas.microsoft.com/office/drawing/2014/main" id="{B2401D71-20EB-4783-8647-E285E9C9A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0" name="Freeform 87">
              <a:extLst>
                <a:ext uri="{FF2B5EF4-FFF2-40B4-BE49-F238E27FC236}">
                  <a16:creationId xmlns:a16="http://schemas.microsoft.com/office/drawing/2014/main" id="{2F6E1E62-F0B1-427C-8E8F-BA659264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1" name="Freeform 88">
              <a:extLst>
                <a:ext uri="{FF2B5EF4-FFF2-40B4-BE49-F238E27FC236}">
                  <a16:creationId xmlns:a16="http://schemas.microsoft.com/office/drawing/2014/main" id="{52B922E6-1F79-4D83-B961-037F6084C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2" name="Freeform 89">
              <a:extLst>
                <a:ext uri="{FF2B5EF4-FFF2-40B4-BE49-F238E27FC236}">
                  <a16:creationId xmlns:a16="http://schemas.microsoft.com/office/drawing/2014/main" id="{599B0254-4A8B-498D-BB06-1F3E44D4D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3" name="Freeform 90">
              <a:extLst>
                <a:ext uri="{FF2B5EF4-FFF2-40B4-BE49-F238E27FC236}">
                  <a16:creationId xmlns:a16="http://schemas.microsoft.com/office/drawing/2014/main" id="{A28A261F-B641-47BF-A955-C6D6987C5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4" name="Freeform 91">
              <a:extLst>
                <a:ext uri="{FF2B5EF4-FFF2-40B4-BE49-F238E27FC236}">
                  <a16:creationId xmlns:a16="http://schemas.microsoft.com/office/drawing/2014/main" id="{B98402E1-002D-4EEE-9F02-F31022A6A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5" name="Freeform 92">
              <a:extLst>
                <a:ext uri="{FF2B5EF4-FFF2-40B4-BE49-F238E27FC236}">
                  <a16:creationId xmlns:a16="http://schemas.microsoft.com/office/drawing/2014/main" id="{614786D2-5AE1-4B45-868D-BADB762FD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6" name="Freeform 93">
              <a:extLst>
                <a:ext uri="{FF2B5EF4-FFF2-40B4-BE49-F238E27FC236}">
                  <a16:creationId xmlns:a16="http://schemas.microsoft.com/office/drawing/2014/main" id="{D266F1F9-EE28-4463-A9E4-9667CDA7A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7" name="Freeform 94">
              <a:extLst>
                <a:ext uri="{FF2B5EF4-FFF2-40B4-BE49-F238E27FC236}">
                  <a16:creationId xmlns:a16="http://schemas.microsoft.com/office/drawing/2014/main" id="{9D7E258E-DF25-4BC8-B5E1-28675B8C2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8" name="Freeform 95">
              <a:extLst>
                <a:ext uri="{FF2B5EF4-FFF2-40B4-BE49-F238E27FC236}">
                  <a16:creationId xmlns:a16="http://schemas.microsoft.com/office/drawing/2014/main" id="{3524F148-E056-42BF-8166-F4589FB8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9" name="Freeform 96">
              <a:extLst>
                <a:ext uri="{FF2B5EF4-FFF2-40B4-BE49-F238E27FC236}">
                  <a16:creationId xmlns:a16="http://schemas.microsoft.com/office/drawing/2014/main" id="{97D1261F-3385-41B2-A3A6-332498CF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0" name="Freeform 97">
              <a:extLst>
                <a:ext uri="{FF2B5EF4-FFF2-40B4-BE49-F238E27FC236}">
                  <a16:creationId xmlns:a16="http://schemas.microsoft.com/office/drawing/2014/main" id="{FFFA6B3D-118B-42D1-97C7-D5F0045F2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1" name="Freeform 98">
              <a:extLst>
                <a:ext uri="{FF2B5EF4-FFF2-40B4-BE49-F238E27FC236}">
                  <a16:creationId xmlns:a16="http://schemas.microsoft.com/office/drawing/2014/main" id="{1EDD2792-BB5B-439F-B205-7BA6A420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2" name="Freeform 99">
              <a:extLst>
                <a:ext uri="{FF2B5EF4-FFF2-40B4-BE49-F238E27FC236}">
                  <a16:creationId xmlns:a16="http://schemas.microsoft.com/office/drawing/2014/main" id="{DFC6944E-EF81-470D-A2EB-EA44E14D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3" name="Freeform 100">
              <a:extLst>
                <a:ext uri="{FF2B5EF4-FFF2-40B4-BE49-F238E27FC236}">
                  <a16:creationId xmlns:a16="http://schemas.microsoft.com/office/drawing/2014/main" id="{135097DA-F1B8-4248-877C-9C48F908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4" name="Freeform 101">
              <a:extLst>
                <a:ext uri="{FF2B5EF4-FFF2-40B4-BE49-F238E27FC236}">
                  <a16:creationId xmlns:a16="http://schemas.microsoft.com/office/drawing/2014/main" id="{39B99DF2-C3B5-4AFA-A74F-5C5A8919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5" name="Freeform 102">
              <a:extLst>
                <a:ext uri="{FF2B5EF4-FFF2-40B4-BE49-F238E27FC236}">
                  <a16:creationId xmlns:a16="http://schemas.microsoft.com/office/drawing/2014/main" id="{AC1E34CB-F678-47C3-8507-1F7266E1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6" name="Freeform 103">
              <a:extLst>
                <a:ext uri="{FF2B5EF4-FFF2-40B4-BE49-F238E27FC236}">
                  <a16:creationId xmlns:a16="http://schemas.microsoft.com/office/drawing/2014/main" id="{D073ABCB-DCC1-4AD9-A198-3268D2DD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7" name="Freeform 104">
              <a:extLst>
                <a:ext uri="{FF2B5EF4-FFF2-40B4-BE49-F238E27FC236}">
                  <a16:creationId xmlns:a16="http://schemas.microsoft.com/office/drawing/2014/main" id="{94477385-3080-4907-87EF-8B00EFA91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8" name="Freeform 105">
              <a:extLst>
                <a:ext uri="{FF2B5EF4-FFF2-40B4-BE49-F238E27FC236}">
                  <a16:creationId xmlns:a16="http://schemas.microsoft.com/office/drawing/2014/main" id="{BC55478B-CAF5-4E73-9E04-EBCACC77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9" name="Freeform 106">
              <a:extLst>
                <a:ext uri="{FF2B5EF4-FFF2-40B4-BE49-F238E27FC236}">
                  <a16:creationId xmlns:a16="http://schemas.microsoft.com/office/drawing/2014/main" id="{80B19D1F-05F9-4E5D-AD64-7E86120A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0" name="Freeform 107">
              <a:extLst>
                <a:ext uri="{FF2B5EF4-FFF2-40B4-BE49-F238E27FC236}">
                  <a16:creationId xmlns:a16="http://schemas.microsoft.com/office/drawing/2014/main" id="{A9B00373-C811-4747-B6D0-EE39CD79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1" name="Freeform 108">
              <a:extLst>
                <a:ext uri="{FF2B5EF4-FFF2-40B4-BE49-F238E27FC236}">
                  <a16:creationId xmlns:a16="http://schemas.microsoft.com/office/drawing/2014/main" id="{25148D9B-2D86-4269-91C4-4E5727FB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2" name="Freeform 109">
              <a:extLst>
                <a:ext uri="{FF2B5EF4-FFF2-40B4-BE49-F238E27FC236}">
                  <a16:creationId xmlns:a16="http://schemas.microsoft.com/office/drawing/2014/main" id="{E949AE7C-F2E5-4C70-87BD-14ECB2DE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3" name="Freeform 110">
              <a:extLst>
                <a:ext uri="{FF2B5EF4-FFF2-40B4-BE49-F238E27FC236}">
                  <a16:creationId xmlns:a16="http://schemas.microsoft.com/office/drawing/2014/main" id="{E5B30CED-DFD6-471A-814B-E72B6249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4" name="Freeform 111">
              <a:extLst>
                <a:ext uri="{FF2B5EF4-FFF2-40B4-BE49-F238E27FC236}">
                  <a16:creationId xmlns:a16="http://schemas.microsoft.com/office/drawing/2014/main" id="{FDB4BDB0-AF2D-489A-8F62-75797E90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5" name="Freeform 112">
              <a:extLst>
                <a:ext uri="{FF2B5EF4-FFF2-40B4-BE49-F238E27FC236}">
                  <a16:creationId xmlns:a16="http://schemas.microsoft.com/office/drawing/2014/main" id="{52037E6C-F148-4312-BA8D-9B8931BD9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6" name="Freeform 113">
              <a:extLst>
                <a:ext uri="{FF2B5EF4-FFF2-40B4-BE49-F238E27FC236}">
                  <a16:creationId xmlns:a16="http://schemas.microsoft.com/office/drawing/2014/main" id="{A74E21E2-C093-443D-8BDC-23C88E38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7" name="Freeform 114">
              <a:extLst>
                <a:ext uri="{FF2B5EF4-FFF2-40B4-BE49-F238E27FC236}">
                  <a16:creationId xmlns:a16="http://schemas.microsoft.com/office/drawing/2014/main" id="{A860B497-0D32-40A2-AA00-A32EA83B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8" name="Freeform 115">
              <a:extLst>
                <a:ext uri="{FF2B5EF4-FFF2-40B4-BE49-F238E27FC236}">
                  <a16:creationId xmlns:a16="http://schemas.microsoft.com/office/drawing/2014/main" id="{3440872E-DBFA-4DA2-8539-9EA418CB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9" name="Freeform 116">
              <a:extLst>
                <a:ext uri="{FF2B5EF4-FFF2-40B4-BE49-F238E27FC236}">
                  <a16:creationId xmlns:a16="http://schemas.microsoft.com/office/drawing/2014/main" id="{5982F809-760C-4195-992C-6BB89BE7A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0" name="Freeform 117">
              <a:extLst>
                <a:ext uri="{FF2B5EF4-FFF2-40B4-BE49-F238E27FC236}">
                  <a16:creationId xmlns:a16="http://schemas.microsoft.com/office/drawing/2014/main" id="{44E127C5-0A15-4F23-B344-C26790428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1" name="Freeform 118">
              <a:extLst>
                <a:ext uri="{FF2B5EF4-FFF2-40B4-BE49-F238E27FC236}">
                  <a16:creationId xmlns:a16="http://schemas.microsoft.com/office/drawing/2014/main" id="{925F4BBA-79AF-452C-969F-948623DB8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2" name="Freeform 119">
              <a:extLst>
                <a:ext uri="{FF2B5EF4-FFF2-40B4-BE49-F238E27FC236}">
                  <a16:creationId xmlns:a16="http://schemas.microsoft.com/office/drawing/2014/main" id="{6FCD7CDE-DE73-4DF0-8AD9-67ADA140F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3" name="Freeform 120">
              <a:extLst>
                <a:ext uri="{FF2B5EF4-FFF2-40B4-BE49-F238E27FC236}">
                  <a16:creationId xmlns:a16="http://schemas.microsoft.com/office/drawing/2014/main" id="{0B0FCECE-451F-42EC-B22D-DCD33B4DF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4" name="Freeform 121">
              <a:extLst>
                <a:ext uri="{FF2B5EF4-FFF2-40B4-BE49-F238E27FC236}">
                  <a16:creationId xmlns:a16="http://schemas.microsoft.com/office/drawing/2014/main" id="{2BF77DFE-850D-4DBE-A613-049358278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5" name="Freeform 122">
              <a:extLst>
                <a:ext uri="{FF2B5EF4-FFF2-40B4-BE49-F238E27FC236}">
                  <a16:creationId xmlns:a16="http://schemas.microsoft.com/office/drawing/2014/main" id="{B2F15EF9-8A7C-4083-B495-2B724B9D80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6" name="Freeform 123">
              <a:extLst>
                <a:ext uri="{FF2B5EF4-FFF2-40B4-BE49-F238E27FC236}">
                  <a16:creationId xmlns:a16="http://schemas.microsoft.com/office/drawing/2014/main" id="{34A404E4-EB87-476A-81E0-444764095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7" name="Freeform 124">
              <a:extLst>
                <a:ext uri="{FF2B5EF4-FFF2-40B4-BE49-F238E27FC236}">
                  <a16:creationId xmlns:a16="http://schemas.microsoft.com/office/drawing/2014/main" id="{B401FC05-949E-455F-B8F0-0932D3CCA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8" name="Freeform 125">
              <a:extLst>
                <a:ext uri="{FF2B5EF4-FFF2-40B4-BE49-F238E27FC236}">
                  <a16:creationId xmlns:a16="http://schemas.microsoft.com/office/drawing/2014/main" id="{58A30EC3-BF2B-48E7-BC30-ECBFF9D4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9" name="Freeform 126">
              <a:extLst>
                <a:ext uri="{FF2B5EF4-FFF2-40B4-BE49-F238E27FC236}">
                  <a16:creationId xmlns:a16="http://schemas.microsoft.com/office/drawing/2014/main" id="{8CA05A9E-B7E9-4662-BFAD-70E30980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0" name="Freeform 127">
              <a:extLst>
                <a:ext uri="{FF2B5EF4-FFF2-40B4-BE49-F238E27FC236}">
                  <a16:creationId xmlns:a16="http://schemas.microsoft.com/office/drawing/2014/main" id="{5736F886-86C2-4A1E-BC48-F2E73690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1" name="Freeform 128">
              <a:extLst>
                <a:ext uri="{FF2B5EF4-FFF2-40B4-BE49-F238E27FC236}">
                  <a16:creationId xmlns:a16="http://schemas.microsoft.com/office/drawing/2014/main" id="{172D2CE6-8DDE-40F9-9760-EB8551563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2" name="Freeform 129">
              <a:extLst>
                <a:ext uri="{FF2B5EF4-FFF2-40B4-BE49-F238E27FC236}">
                  <a16:creationId xmlns:a16="http://schemas.microsoft.com/office/drawing/2014/main" id="{7167D6A8-0559-4986-AB4F-171225884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3" name="Freeform 130">
              <a:extLst>
                <a:ext uri="{FF2B5EF4-FFF2-40B4-BE49-F238E27FC236}">
                  <a16:creationId xmlns:a16="http://schemas.microsoft.com/office/drawing/2014/main" id="{F264A23A-7DAA-4AF2-9004-1B5D69F8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4" name="Freeform 131">
              <a:extLst>
                <a:ext uri="{FF2B5EF4-FFF2-40B4-BE49-F238E27FC236}">
                  <a16:creationId xmlns:a16="http://schemas.microsoft.com/office/drawing/2014/main" id="{314EBAA1-1C98-467C-BC86-221057BF9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5" name="Freeform 132">
              <a:extLst>
                <a:ext uri="{FF2B5EF4-FFF2-40B4-BE49-F238E27FC236}">
                  <a16:creationId xmlns:a16="http://schemas.microsoft.com/office/drawing/2014/main" id="{4CB6AE81-A10F-4D07-AF66-D9E1347C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6" name="Freeform 133">
              <a:extLst>
                <a:ext uri="{FF2B5EF4-FFF2-40B4-BE49-F238E27FC236}">
                  <a16:creationId xmlns:a16="http://schemas.microsoft.com/office/drawing/2014/main" id="{81F90C08-BCAB-4B53-A0F0-E1EC20CFD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7" name="Freeform 134">
              <a:extLst>
                <a:ext uri="{FF2B5EF4-FFF2-40B4-BE49-F238E27FC236}">
                  <a16:creationId xmlns:a16="http://schemas.microsoft.com/office/drawing/2014/main" id="{E375DE1C-F365-4F5D-892E-D943EAFE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8" name="Freeform 135">
              <a:extLst>
                <a:ext uri="{FF2B5EF4-FFF2-40B4-BE49-F238E27FC236}">
                  <a16:creationId xmlns:a16="http://schemas.microsoft.com/office/drawing/2014/main" id="{33D3B5C5-B56D-4A61-A5AA-7073F87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9" name="WordArt 136">
              <a:extLst>
                <a:ext uri="{FF2B5EF4-FFF2-40B4-BE49-F238E27FC236}">
                  <a16:creationId xmlns:a16="http://schemas.microsoft.com/office/drawing/2014/main" id="{A5A80030-B457-422C-B1D5-C5306FC37EA5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26483281"/>
      </p:ext>
    </p:extLst>
  </p:cSld>
  <p:clrMapOvr>
    <a:masterClrMapping/>
  </p:clrMapOvr>
  <p:transition spd="slow">
    <p:split orient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A8AB2CA9-5C2A-404D-A997-74DFF14BCCCC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88925" y="188913"/>
            <a:ext cx="8785225" cy="6669087"/>
          </a:xfrm>
        </p:spPr>
        <p:txBody>
          <a:bodyPr/>
          <a:lstStyle/>
          <a:p>
            <a:pPr marL="801688"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00"/>
              </a:solidFill>
            </a:endParaRP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grpSp>
        <p:nvGrpSpPr>
          <p:cNvPr id="32772" name="Group 5">
            <a:extLst>
              <a:ext uri="{FF2B5EF4-FFF2-40B4-BE49-F238E27FC236}">
                <a16:creationId xmlns:a16="http://schemas.microsoft.com/office/drawing/2014/main" id="{A9E24B67-D829-400D-B502-D193BDFD7963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2773" name="AutoShape 6">
              <a:extLst>
                <a:ext uri="{FF2B5EF4-FFF2-40B4-BE49-F238E27FC236}">
                  <a16:creationId xmlns:a16="http://schemas.microsoft.com/office/drawing/2014/main" id="{719BA2F0-961B-4593-BD10-974C11FFDDB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4" name="Freeform 7">
              <a:extLst>
                <a:ext uri="{FF2B5EF4-FFF2-40B4-BE49-F238E27FC236}">
                  <a16:creationId xmlns:a16="http://schemas.microsoft.com/office/drawing/2014/main" id="{B6F223EA-9473-4F06-BAA1-51581092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5" name="Freeform 8">
              <a:extLst>
                <a:ext uri="{FF2B5EF4-FFF2-40B4-BE49-F238E27FC236}">
                  <a16:creationId xmlns:a16="http://schemas.microsoft.com/office/drawing/2014/main" id="{344309EE-82D8-4329-B20F-1DF2D071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6" name="Freeform 9">
              <a:extLst>
                <a:ext uri="{FF2B5EF4-FFF2-40B4-BE49-F238E27FC236}">
                  <a16:creationId xmlns:a16="http://schemas.microsoft.com/office/drawing/2014/main" id="{98F4DBA4-9078-4D10-A91C-DBB1A71C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7" name="Freeform 10">
              <a:extLst>
                <a:ext uri="{FF2B5EF4-FFF2-40B4-BE49-F238E27FC236}">
                  <a16:creationId xmlns:a16="http://schemas.microsoft.com/office/drawing/2014/main" id="{19E3532B-1984-4A95-AB6B-30F4A24FC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8" name="Freeform 11">
              <a:extLst>
                <a:ext uri="{FF2B5EF4-FFF2-40B4-BE49-F238E27FC236}">
                  <a16:creationId xmlns:a16="http://schemas.microsoft.com/office/drawing/2014/main" id="{F98A1BEA-D47E-4802-8ABA-FB206E0A4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9" name="Freeform 12">
              <a:extLst>
                <a:ext uri="{FF2B5EF4-FFF2-40B4-BE49-F238E27FC236}">
                  <a16:creationId xmlns:a16="http://schemas.microsoft.com/office/drawing/2014/main" id="{D57D81A8-9B27-479B-996E-D02D9949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0" name="Freeform 13">
              <a:extLst>
                <a:ext uri="{FF2B5EF4-FFF2-40B4-BE49-F238E27FC236}">
                  <a16:creationId xmlns:a16="http://schemas.microsoft.com/office/drawing/2014/main" id="{96B9CF1F-B017-4217-82AE-8B1C1A440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1" name="Freeform 14">
              <a:extLst>
                <a:ext uri="{FF2B5EF4-FFF2-40B4-BE49-F238E27FC236}">
                  <a16:creationId xmlns:a16="http://schemas.microsoft.com/office/drawing/2014/main" id="{F331F5B7-43AE-4663-B2E7-800E347046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2" name="Freeform 15">
              <a:extLst>
                <a:ext uri="{FF2B5EF4-FFF2-40B4-BE49-F238E27FC236}">
                  <a16:creationId xmlns:a16="http://schemas.microsoft.com/office/drawing/2014/main" id="{3D5A0B0C-E625-4E82-A325-7462F35D6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Freeform 16">
              <a:extLst>
                <a:ext uri="{FF2B5EF4-FFF2-40B4-BE49-F238E27FC236}">
                  <a16:creationId xmlns:a16="http://schemas.microsoft.com/office/drawing/2014/main" id="{2BE6A67D-5DC3-46A0-94A9-08344D821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4" name="Freeform 17">
              <a:extLst>
                <a:ext uri="{FF2B5EF4-FFF2-40B4-BE49-F238E27FC236}">
                  <a16:creationId xmlns:a16="http://schemas.microsoft.com/office/drawing/2014/main" id="{D1F08A3A-81CE-4015-A79A-D692EC20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5" name="Freeform 18">
              <a:extLst>
                <a:ext uri="{FF2B5EF4-FFF2-40B4-BE49-F238E27FC236}">
                  <a16:creationId xmlns:a16="http://schemas.microsoft.com/office/drawing/2014/main" id="{5213ECF1-37C5-43E6-B379-62C09033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6" name="Freeform 19">
              <a:extLst>
                <a:ext uri="{FF2B5EF4-FFF2-40B4-BE49-F238E27FC236}">
                  <a16:creationId xmlns:a16="http://schemas.microsoft.com/office/drawing/2014/main" id="{C9428BD0-7D27-49ED-B209-E7B830E1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7" name="Freeform 20">
              <a:extLst>
                <a:ext uri="{FF2B5EF4-FFF2-40B4-BE49-F238E27FC236}">
                  <a16:creationId xmlns:a16="http://schemas.microsoft.com/office/drawing/2014/main" id="{5EF808FF-CB04-4997-A380-C09D06C7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8" name="Freeform 21">
              <a:extLst>
                <a:ext uri="{FF2B5EF4-FFF2-40B4-BE49-F238E27FC236}">
                  <a16:creationId xmlns:a16="http://schemas.microsoft.com/office/drawing/2014/main" id="{13C98E9F-7669-46D7-BD50-D3C3E200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9" name="Freeform 22">
              <a:extLst>
                <a:ext uri="{FF2B5EF4-FFF2-40B4-BE49-F238E27FC236}">
                  <a16:creationId xmlns:a16="http://schemas.microsoft.com/office/drawing/2014/main" id="{4D618DCB-4E62-4696-9D05-61BD355F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0" name="Freeform 23">
              <a:extLst>
                <a:ext uri="{FF2B5EF4-FFF2-40B4-BE49-F238E27FC236}">
                  <a16:creationId xmlns:a16="http://schemas.microsoft.com/office/drawing/2014/main" id="{9287D608-6C3E-4995-AEEE-DF32D246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1" name="Freeform 24">
              <a:extLst>
                <a:ext uri="{FF2B5EF4-FFF2-40B4-BE49-F238E27FC236}">
                  <a16:creationId xmlns:a16="http://schemas.microsoft.com/office/drawing/2014/main" id="{A566ABC9-BDD0-40AC-B571-46D15790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2" name="Freeform 25">
              <a:extLst>
                <a:ext uri="{FF2B5EF4-FFF2-40B4-BE49-F238E27FC236}">
                  <a16:creationId xmlns:a16="http://schemas.microsoft.com/office/drawing/2014/main" id="{27710E19-B68B-4326-9C01-6C6C37BD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3" name="Freeform 26">
              <a:extLst>
                <a:ext uri="{FF2B5EF4-FFF2-40B4-BE49-F238E27FC236}">
                  <a16:creationId xmlns:a16="http://schemas.microsoft.com/office/drawing/2014/main" id="{9DD05313-A856-49DC-A6DE-E9537C5C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4" name="Freeform 27">
              <a:extLst>
                <a:ext uri="{FF2B5EF4-FFF2-40B4-BE49-F238E27FC236}">
                  <a16:creationId xmlns:a16="http://schemas.microsoft.com/office/drawing/2014/main" id="{3AB09E4C-F82E-4BA5-9773-243F9BEB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5" name="Freeform 28">
              <a:extLst>
                <a:ext uri="{FF2B5EF4-FFF2-40B4-BE49-F238E27FC236}">
                  <a16:creationId xmlns:a16="http://schemas.microsoft.com/office/drawing/2014/main" id="{46310357-8D8E-4E72-A9CC-191AC64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6" name="Freeform 29">
              <a:extLst>
                <a:ext uri="{FF2B5EF4-FFF2-40B4-BE49-F238E27FC236}">
                  <a16:creationId xmlns:a16="http://schemas.microsoft.com/office/drawing/2014/main" id="{D6D14EFC-B418-4C80-B8D3-B81DB9A8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7" name="Freeform 30">
              <a:extLst>
                <a:ext uri="{FF2B5EF4-FFF2-40B4-BE49-F238E27FC236}">
                  <a16:creationId xmlns:a16="http://schemas.microsoft.com/office/drawing/2014/main" id="{297473A5-5A5D-49BC-9093-71BF4BC7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8" name="Freeform 31">
              <a:extLst>
                <a:ext uri="{FF2B5EF4-FFF2-40B4-BE49-F238E27FC236}">
                  <a16:creationId xmlns:a16="http://schemas.microsoft.com/office/drawing/2014/main" id="{3B3988C7-8303-4BE4-862A-D4312E69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9" name="Freeform 32">
              <a:extLst>
                <a:ext uri="{FF2B5EF4-FFF2-40B4-BE49-F238E27FC236}">
                  <a16:creationId xmlns:a16="http://schemas.microsoft.com/office/drawing/2014/main" id="{AC73D982-C049-46C4-AE5A-01D6FC63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0" name="Freeform 33">
              <a:extLst>
                <a:ext uri="{FF2B5EF4-FFF2-40B4-BE49-F238E27FC236}">
                  <a16:creationId xmlns:a16="http://schemas.microsoft.com/office/drawing/2014/main" id="{0D8F7D95-8128-4892-8AFA-9D5EE0395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1" name="Freeform 34">
              <a:extLst>
                <a:ext uri="{FF2B5EF4-FFF2-40B4-BE49-F238E27FC236}">
                  <a16:creationId xmlns:a16="http://schemas.microsoft.com/office/drawing/2014/main" id="{587C37C6-86D6-44A2-8E09-D37649B91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2" name="Freeform 35">
              <a:extLst>
                <a:ext uri="{FF2B5EF4-FFF2-40B4-BE49-F238E27FC236}">
                  <a16:creationId xmlns:a16="http://schemas.microsoft.com/office/drawing/2014/main" id="{398670FE-9F4D-43D1-A0AC-0D2E6EAC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3" name="Freeform 36">
              <a:extLst>
                <a:ext uri="{FF2B5EF4-FFF2-40B4-BE49-F238E27FC236}">
                  <a16:creationId xmlns:a16="http://schemas.microsoft.com/office/drawing/2014/main" id="{DD0B94E2-FD5F-43E3-B9A7-2B29AC6F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4" name="Freeform 37">
              <a:extLst>
                <a:ext uri="{FF2B5EF4-FFF2-40B4-BE49-F238E27FC236}">
                  <a16:creationId xmlns:a16="http://schemas.microsoft.com/office/drawing/2014/main" id="{82973F0A-AC72-46B2-BD46-871CFC7E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5" name="Freeform 38">
              <a:extLst>
                <a:ext uri="{FF2B5EF4-FFF2-40B4-BE49-F238E27FC236}">
                  <a16:creationId xmlns:a16="http://schemas.microsoft.com/office/drawing/2014/main" id="{53AFD20F-76EE-406F-85AD-E263232CD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6" name="Freeform 39">
              <a:extLst>
                <a:ext uri="{FF2B5EF4-FFF2-40B4-BE49-F238E27FC236}">
                  <a16:creationId xmlns:a16="http://schemas.microsoft.com/office/drawing/2014/main" id="{5523FE87-E4E3-4E4A-8A18-E9DB1FC18A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7" name="Freeform 40">
              <a:extLst>
                <a:ext uri="{FF2B5EF4-FFF2-40B4-BE49-F238E27FC236}">
                  <a16:creationId xmlns:a16="http://schemas.microsoft.com/office/drawing/2014/main" id="{90CF33B9-BD7F-4D76-BB5A-1CF66C79A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8" name="Freeform 41">
              <a:extLst>
                <a:ext uri="{FF2B5EF4-FFF2-40B4-BE49-F238E27FC236}">
                  <a16:creationId xmlns:a16="http://schemas.microsoft.com/office/drawing/2014/main" id="{FA00618C-37A2-45AC-B06C-BFEDE7282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9" name="Freeform 42">
              <a:extLst>
                <a:ext uri="{FF2B5EF4-FFF2-40B4-BE49-F238E27FC236}">
                  <a16:creationId xmlns:a16="http://schemas.microsoft.com/office/drawing/2014/main" id="{0AEC4DF5-9AE1-453C-8B5E-267D4517A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0" name="Freeform 43">
              <a:extLst>
                <a:ext uri="{FF2B5EF4-FFF2-40B4-BE49-F238E27FC236}">
                  <a16:creationId xmlns:a16="http://schemas.microsoft.com/office/drawing/2014/main" id="{1298FF5A-1D8A-412E-A84D-66AD8EC70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1" name="Freeform 44">
              <a:extLst>
                <a:ext uri="{FF2B5EF4-FFF2-40B4-BE49-F238E27FC236}">
                  <a16:creationId xmlns:a16="http://schemas.microsoft.com/office/drawing/2014/main" id="{09A51908-1BE9-4C3A-9406-34E8BC77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2" name="Freeform 45">
              <a:extLst>
                <a:ext uri="{FF2B5EF4-FFF2-40B4-BE49-F238E27FC236}">
                  <a16:creationId xmlns:a16="http://schemas.microsoft.com/office/drawing/2014/main" id="{FDA8316E-5080-4E66-9CCA-FA084D30C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3" name="Freeform 46">
              <a:extLst>
                <a:ext uri="{FF2B5EF4-FFF2-40B4-BE49-F238E27FC236}">
                  <a16:creationId xmlns:a16="http://schemas.microsoft.com/office/drawing/2014/main" id="{9D698145-B8D2-4B06-9E0E-307E13253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4" name="Freeform 47">
              <a:extLst>
                <a:ext uri="{FF2B5EF4-FFF2-40B4-BE49-F238E27FC236}">
                  <a16:creationId xmlns:a16="http://schemas.microsoft.com/office/drawing/2014/main" id="{C44ED3E8-0F97-4FEB-8AA3-A0CAB3CF4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5" name="Freeform 48">
              <a:extLst>
                <a:ext uri="{FF2B5EF4-FFF2-40B4-BE49-F238E27FC236}">
                  <a16:creationId xmlns:a16="http://schemas.microsoft.com/office/drawing/2014/main" id="{71A7B008-6067-4964-9D96-037C42EBFB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6" name="Freeform 49">
              <a:extLst>
                <a:ext uri="{FF2B5EF4-FFF2-40B4-BE49-F238E27FC236}">
                  <a16:creationId xmlns:a16="http://schemas.microsoft.com/office/drawing/2014/main" id="{462CBDB5-7DFB-4082-8ADD-037FAC867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7" name="Freeform 50">
              <a:extLst>
                <a:ext uri="{FF2B5EF4-FFF2-40B4-BE49-F238E27FC236}">
                  <a16:creationId xmlns:a16="http://schemas.microsoft.com/office/drawing/2014/main" id="{324EE75A-EBB1-46DD-AB8B-586788945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8" name="Freeform 51">
              <a:extLst>
                <a:ext uri="{FF2B5EF4-FFF2-40B4-BE49-F238E27FC236}">
                  <a16:creationId xmlns:a16="http://schemas.microsoft.com/office/drawing/2014/main" id="{BDF5B261-4F95-42F9-BC28-D8F30349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9" name="Freeform 52">
              <a:extLst>
                <a:ext uri="{FF2B5EF4-FFF2-40B4-BE49-F238E27FC236}">
                  <a16:creationId xmlns:a16="http://schemas.microsoft.com/office/drawing/2014/main" id="{D81EB97B-2D64-4396-AC49-14DA2A2D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0" name="Freeform 53">
              <a:extLst>
                <a:ext uri="{FF2B5EF4-FFF2-40B4-BE49-F238E27FC236}">
                  <a16:creationId xmlns:a16="http://schemas.microsoft.com/office/drawing/2014/main" id="{E74076DB-3C5D-4AF5-B02C-6C90E37A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1" name="Freeform 54">
              <a:extLst>
                <a:ext uri="{FF2B5EF4-FFF2-40B4-BE49-F238E27FC236}">
                  <a16:creationId xmlns:a16="http://schemas.microsoft.com/office/drawing/2014/main" id="{420387E4-E094-4EFF-9D4F-E246B6E7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2" name="Freeform 55">
              <a:extLst>
                <a:ext uri="{FF2B5EF4-FFF2-40B4-BE49-F238E27FC236}">
                  <a16:creationId xmlns:a16="http://schemas.microsoft.com/office/drawing/2014/main" id="{6CAB4BF8-20FF-4BA4-96CA-86875FE0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3" name="Freeform 56">
              <a:extLst>
                <a:ext uri="{FF2B5EF4-FFF2-40B4-BE49-F238E27FC236}">
                  <a16:creationId xmlns:a16="http://schemas.microsoft.com/office/drawing/2014/main" id="{5A699E7E-39A8-4188-ABA2-C794782F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4" name="Freeform 57">
              <a:extLst>
                <a:ext uri="{FF2B5EF4-FFF2-40B4-BE49-F238E27FC236}">
                  <a16:creationId xmlns:a16="http://schemas.microsoft.com/office/drawing/2014/main" id="{AA5B8197-04C5-456E-BD24-5AAAD4EB2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5" name="Freeform 58">
              <a:extLst>
                <a:ext uri="{FF2B5EF4-FFF2-40B4-BE49-F238E27FC236}">
                  <a16:creationId xmlns:a16="http://schemas.microsoft.com/office/drawing/2014/main" id="{70029789-20E1-4BEA-9BBE-57BF34A8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6" name="Freeform 59">
              <a:extLst>
                <a:ext uri="{FF2B5EF4-FFF2-40B4-BE49-F238E27FC236}">
                  <a16:creationId xmlns:a16="http://schemas.microsoft.com/office/drawing/2014/main" id="{9C335B4E-56E5-4F13-83CB-173E0827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7" name="Freeform 60">
              <a:extLst>
                <a:ext uri="{FF2B5EF4-FFF2-40B4-BE49-F238E27FC236}">
                  <a16:creationId xmlns:a16="http://schemas.microsoft.com/office/drawing/2014/main" id="{EF5686AB-30C4-44D2-B96C-9AD6BD168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8" name="Freeform 61">
              <a:extLst>
                <a:ext uri="{FF2B5EF4-FFF2-40B4-BE49-F238E27FC236}">
                  <a16:creationId xmlns:a16="http://schemas.microsoft.com/office/drawing/2014/main" id="{4C29DAB6-519D-4AD8-9B12-009FDA7B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9" name="Freeform 62">
              <a:extLst>
                <a:ext uri="{FF2B5EF4-FFF2-40B4-BE49-F238E27FC236}">
                  <a16:creationId xmlns:a16="http://schemas.microsoft.com/office/drawing/2014/main" id="{C9C1F441-9D86-4238-AEA1-E8C16756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0" name="Freeform 63">
              <a:extLst>
                <a:ext uri="{FF2B5EF4-FFF2-40B4-BE49-F238E27FC236}">
                  <a16:creationId xmlns:a16="http://schemas.microsoft.com/office/drawing/2014/main" id="{7758587C-4F94-4F28-8E2D-BF4E1919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1" name="Freeform 64">
              <a:extLst>
                <a:ext uri="{FF2B5EF4-FFF2-40B4-BE49-F238E27FC236}">
                  <a16:creationId xmlns:a16="http://schemas.microsoft.com/office/drawing/2014/main" id="{76AEDE65-050C-4B84-BA87-46AD01C4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2" name="Freeform 65">
              <a:extLst>
                <a:ext uri="{FF2B5EF4-FFF2-40B4-BE49-F238E27FC236}">
                  <a16:creationId xmlns:a16="http://schemas.microsoft.com/office/drawing/2014/main" id="{7B94727D-976D-492B-AA9C-B004BBC5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3" name="Freeform 66">
              <a:extLst>
                <a:ext uri="{FF2B5EF4-FFF2-40B4-BE49-F238E27FC236}">
                  <a16:creationId xmlns:a16="http://schemas.microsoft.com/office/drawing/2014/main" id="{ACDC1D97-72E4-4366-A4A1-8FEE68E62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4" name="Freeform 67">
              <a:extLst>
                <a:ext uri="{FF2B5EF4-FFF2-40B4-BE49-F238E27FC236}">
                  <a16:creationId xmlns:a16="http://schemas.microsoft.com/office/drawing/2014/main" id="{7AFF694B-AB48-4A93-9A5A-FF0AB4DFE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5" name="Freeform 68">
              <a:extLst>
                <a:ext uri="{FF2B5EF4-FFF2-40B4-BE49-F238E27FC236}">
                  <a16:creationId xmlns:a16="http://schemas.microsoft.com/office/drawing/2014/main" id="{5711D50F-FE26-4B23-A717-6349C8F8E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6" name="Freeform 69">
              <a:extLst>
                <a:ext uri="{FF2B5EF4-FFF2-40B4-BE49-F238E27FC236}">
                  <a16:creationId xmlns:a16="http://schemas.microsoft.com/office/drawing/2014/main" id="{66D8274D-8317-4E0B-AA25-9790D24A8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7" name="Freeform 70">
              <a:extLst>
                <a:ext uri="{FF2B5EF4-FFF2-40B4-BE49-F238E27FC236}">
                  <a16:creationId xmlns:a16="http://schemas.microsoft.com/office/drawing/2014/main" id="{AA502993-0725-45CE-9E0D-1AC78BB46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8" name="Freeform 71">
              <a:extLst>
                <a:ext uri="{FF2B5EF4-FFF2-40B4-BE49-F238E27FC236}">
                  <a16:creationId xmlns:a16="http://schemas.microsoft.com/office/drawing/2014/main" id="{9B2310C8-2B24-455C-9B3B-F19F7A81E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9" name="Freeform 72">
              <a:extLst>
                <a:ext uri="{FF2B5EF4-FFF2-40B4-BE49-F238E27FC236}">
                  <a16:creationId xmlns:a16="http://schemas.microsoft.com/office/drawing/2014/main" id="{CCAA7CD9-C412-45A0-B42E-201B280E92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0" name="Freeform 73">
              <a:extLst>
                <a:ext uri="{FF2B5EF4-FFF2-40B4-BE49-F238E27FC236}">
                  <a16:creationId xmlns:a16="http://schemas.microsoft.com/office/drawing/2014/main" id="{C78D6E76-CA3E-479B-A76E-A6D39841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1" name="Freeform 74">
              <a:extLst>
                <a:ext uri="{FF2B5EF4-FFF2-40B4-BE49-F238E27FC236}">
                  <a16:creationId xmlns:a16="http://schemas.microsoft.com/office/drawing/2014/main" id="{FE869F99-F876-4B9E-BAE9-8F34FD86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2" name="Freeform 75">
              <a:extLst>
                <a:ext uri="{FF2B5EF4-FFF2-40B4-BE49-F238E27FC236}">
                  <a16:creationId xmlns:a16="http://schemas.microsoft.com/office/drawing/2014/main" id="{DE3E24E0-D2AF-41D8-AFFD-72E12601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3" name="Freeform 76">
              <a:extLst>
                <a:ext uri="{FF2B5EF4-FFF2-40B4-BE49-F238E27FC236}">
                  <a16:creationId xmlns:a16="http://schemas.microsoft.com/office/drawing/2014/main" id="{49EEDB38-F489-439C-A687-18C052AC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4" name="Freeform 77">
              <a:extLst>
                <a:ext uri="{FF2B5EF4-FFF2-40B4-BE49-F238E27FC236}">
                  <a16:creationId xmlns:a16="http://schemas.microsoft.com/office/drawing/2014/main" id="{DAE38C3D-5C6C-4927-B88B-1AF08D33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5" name="Freeform 78">
              <a:extLst>
                <a:ext uri="{FF2B5EF4-FFF2-40B4-BE49-F238E27FC236}">
                  <a16:creationId xmlns:a16="http://schemas.microsoft.com/office/drawing/2014/main" id="{99B238E3-EB0D-459E-9FD0-E0F27F58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6" name="Freeform 79">
              <a:extLst>
                <a:ext uri="{FF2B5EF4-FFF2-40B4-BE49-F238E27FC236}">
                  <a16:creationId xmlns:a16="http://schemas.microsoft.com/office/drawing/2014/main" id="{842189DA-4101-4905-88DF-AAADB24D3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7" name="Freeform 80">
              <a:extLst>
                <a:ext uri="{FF2B5EF4-FFF2-40B4-BE49-F238E27FC236}">
                  <a16:creationId xmlns:a16="http://schemas.microsoft.com/office/drawing/2014/main" id="{107DE3D8-7A52-4B13-9A1E-838DF3D6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8" name="Freeform 81">
              <a:extLst>
                <a:ext uri="{FF2B5EF4-FFF2-40B4-BE49-F238E27FC236}">
                  <a16:creationId xmlns:a16="http://schemas.microsoft.com/office/drawing/2014/main" id="{A6081E12-6B88-4796-9976-424EB393B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9" name="Freeform 82">
              <a:extLst>
                <a:ext uri="{FF2B5EF4-FFF2-40B4-BE49-F238E27FC236}">
                  <a16:creationId xmlns:a16="http://schemas.microsoft.com/office/drawing/2014/main" id="{155D4434-0400-4970-8283-5ACBC70B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0" name="Freeform 83">
              <a:extLst>
                <a:ext uri="{FF2B5EF4-FFF2-40B4-BE49-F238E27FC236}">
                  <a16:creationId xmlns:a16="http://schemas.microsoft.com/office/drawing/2014/main" id="{3186FC04-E323-4CEB-B037-07B068257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1" name="Freeform 84">
              <a:extLst>
                <a:ext uri="{FF2B5EF4-FFF2-40B4-BE49-F238E27FC236}">
                  <a16:creationId xmlns:a16="http://schemas.microsoft.com/office/drawing/2014/main" id="{C1CBD9A6-8785-4B37-8C65-448A0011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2" name="Freeform 85">
              <a:extLst>
                <a:ext uri="{FF2B5EF4-FFF2-40B4-BE49-F238E27FC236}">
                  <a16:creationId xmlns:a16="http://schemas.microsoft.com/office/drawing/2014/main" id="{7A77FC0A-D93B-42E1-94B4-98F843650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3" name="Freeform 86">
              <a:extLst>
                <a:ext uri="{FF2B5EF4-FFF2-40B4-BE49-F238E27FC236}">
                  <a16:creationId xmlns:a16="http://schemas.microsoft.com/office/drawing/2014/main" id="{42AE46C9-9839-47B5-A523-06F47EB4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4" name="Freeform 87">
              <a:extLst>
                <a:ext uri="{FF2B5EF4-FFF2-40B4-BE49-F238E27FC236}">
                  <a16:creationId xmlns:a16="http://schemas.microsoft.com/office/drawing/2014/main" id="{1BACA5ED-5738-4D99-AD56-DE1F345CE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5" name="Freeform 88">
              <a:extLst>
                <a:ext uri="{FF2B5EF4-FFF2-40B4-BE49-F238E27FC236}">
                  <a16:creationId xmlns:a16="http://schemas.microsoft.com/office/drawing/2014/main" id="{A1E325E4-ADCA-40CD-A3B8-7BCD6C84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6" name="Freeform 89">
              <a:extLst>
                <a:ext uri="{FF2B5EF4-FFF2-40B4-BE49-F238E27FC236}">
                  <a16:creationId xmlns:a16="http://schemas.microsoft.com/office/drawing/2014/main" id="{D0C5470B-C19B-4926-9306-08A3FC87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7" name="Freeform 90">
              <a:extLst>
                <a:ext uri="{FF2B5EF4-FFF2-40B4-BE49-F238E27FC236}">
                  <a16:creationId xmlns:a16="http://schemas.microsoft.com/office/drawing/2014/main" id="{9FDAE3BD-A912-4C2C-8494-8E69543AC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8" name="Freeform 91">
              <a:extLst>
                <a:ext uri="{FF2B5EF4-FFF2-40B4-BE49-F238E27FC236}">
                  <a16:creationId xmlns:a16="http://schemas.microsoft.com/office/drawing/2014/main" id="{D759FC44-D9B8-4764-B749-9E6DB051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9" name="Freeform 92">
              <a:extLst>
                <a:ext uri="{FF2B5EF4-FFF2-40B4-BE49-F238E27FC236}">
                  <a16:creationId xmlns:a16="http://schemas.microsoft.com/office/drawing/2014/main" id="{51600941-A56A-4CF8-AD85-111AA317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0" name="Freeform 93">
              <a:extLst>
                <a:ext uri="{FF2B5EF4-FFF2-40B4-BE49-F238E27FC236}">
                  <a16:creationId xmlns:a16="http://schemas.microsoft.com/office/drawing/2014/main" id="{921898C6-E186-4DC7-A589-125776A5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1" name="Freeform 94">
              <a:extLst>
                <a:ext uri="{FF2B5EF4-FFF2-40B4-BE49-F238E27FC236}">
                  <a16:creationId xmlns:a16="http://schemas.microsoft.com/office/drawing/2014/main" id="{ADA49564-BD85-44A6-BB1F-10E77B157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2" name="Freeform 95">
              <a:extLst>
                <a:ext uri="{FF2B5EF4-FFF2-40B4-BE49-F238E27FC236}">
                  <a16:creationId xmlns:a16="http://schemas.microsoft.com/office/drawing/2014/main" id="{965FD763-4549-4E44-B12B-48FAAE985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3" name="Freeform 96">
              <a:extLst>
                <a:ext uri="{FF2B5EF4-FFF2-40B4-BE49-F238E27FC236}">
                  <a16:creationId xmlns:a16="http://schemas.microsoft.com/office/drawing/2014/main" id="{CB9E0B54-99F3-4BA0-9F39-55C3192F0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4" name="Freeform 97">
              <a:extLst>
                <a:ext uri="{FF2B5EF4-FFF2-40B4-BE49-F238E27FC236}">
                  <a16:creationId xmlns:a16="http://schemas.microsoft.com/office/drawing/2014/main" id="{D178C23D-9019-4AE4-9CF0-D0BE3543B8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5" name="Freeform 98">
              <a:extLst>
                <a:ext uri="{FF2B5EF4-FFF2-40B4-BE49-F238E27FC236}">
                  <a16:creationId xmlns:a16="http://schemas.microsoft.com/office/drawing/2014/main" id="{169DF5B5-EA03-4D81-8D43-E8F73054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6" name="Freeform 99">
              <a:extLst>
                <a:ext uri="{FF2B5EF4-FFF2-40B4-BE49-F238E27FC236}">
                  <a16:creationId xmlns:a16="http://schemas.microsoft.com/office/drawing/2014/main" id="{BFA0DB47-F49F-4EB6-A292-72CA250D5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7" name="Freeform 100">
              <a:extLst>
                <a:ext uri="{FF2B5EF4-FFF2-40B4-BE49-F238E27FC236}">
                  <a16:creationId xmlns:a16="http://schemas.microsoft.com/office/drawing/2014/main" id="{F1B6CAD8-1A9F-47D8-A513-059FA1E39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8" name="Freeform 101">
              <a:extLst>
                <a:ext uri="{FF2B5EF4-FFF2-40B4-BE49-F238E27FC236}">
                  <a16:creationId xmlns:a16="http://schemas.microsoft.com/office/drawing/2014/main" id="{601ACD6F-F03F-4325-AC1E-C10766727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9" name="Freeform 102">
              <a:extLst>
                <a:ext uri="{FF2B5EF4-FFF2-40B4-BE49-F238E27FC236}">
                  <a16:creationId xmlns:a16="http://schemas.microsoft.com/office/drawing/2014/main" id="{8F7977E0-A6A1-4FE2-9EE3-98CB5045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0" name="Freeform 103">
              <a:extLst>
                <a:ext uri="{FF2B5EF4-FFF2-40B4-BE49-F238E27FC236}">
                  <a16:creationId xmlns:a16="http://schemas.microsoft.com/office/drawing/2014/main" id="{47DFDC21-E50D-47B6-A827-AD4DE510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1" name="Freeform 104">
              <a:extLst>
                <a:ext uri="{FF2B5EF4-FFF2-40B4-BE49-F238E27FC236}">
                  <a16:creationId xmlns:a16="http://schemas.microsoft.com/office/drawing/2014/main" id="{80F4C6C7-F162-413A-812D-B89ECD12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2" name="Freeform 105">
              <a:extLst>
                <a:ext uri="{FF2B5EF4-FFF2-40B4-BE49-F238E27FC236}">
                  <a16:creationId xmlns:a16="http://schemas.microsoft.com/office/drawing/2014/main" id="{7FE2BA69-7A87-44F2-B063-009D5C6A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3" name="Freeform 106">
              <a:extLst>
                <a:ext uri="{FF2B5EF4-FFF2-40B4-BE49-F238E27FC236}">
                  <a16:creationId xmlns:a16="http://schemas.microsoft.com/office/drawing/2014/main" id="{847B3DA8-667C-494D-86CE-FE18F838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4" name="Freeform 107">
              <a:extLst>
                <a:ext uri="{FF2B5EF4-FFF2-40B4-BE49-F238E27FC236}">
                  <a16:creationId xmlns:a16="http://schemas.microsoft.com/office/drawing/2014/main" id="{BF626189-AE65-4A76-BF42-83D3D939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5" name="Freeform 108">
              <a:extLst>
                <a:ext uri="{FF2B5EF4-FFF2-40B4-BE49-F238E27FC236}">
                  <a16:creationId xmlns:a16="http://schemas.microsoft.com/office/drawing/2014/main" id="{785F1925-BA84-4757-A555-899771E8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6" name="Freeform 109">
              <a:extLst>
                <a:ext uri="{FF2B5EF4-FFF2-40B4-BE49-F238E27FC236}">
                  <a16:creationId xmlns:a16="http://schemas.microsoft.com/office/drawing/2014/main" id="{6023B8E2-D9B8-4271-8D01-3FCA7349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7" name="Freeform 110">
              <a:extLst>
                <a:ext uri="{FF2B5EF4-FFF2-40B4-BE49-F238E27FC236}">
                  <a16:creationId xmlns:a16="http://schemas.microsoft.com/office/drawing/2014/main" id="{3E0AC2A6-0235-4706-BFBD-7CE02CE9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8" name="Freeform 111">
              <a:extLst>
                <a:ext uri="{FF2B5EF4-FFF2-40B4-BE49-F238E27FC236}">
                  <a16:creationId xmlns:a16="http://schemas.microsoft.com/office/drawing/2014/main" id="{2B5B1B3E-C86A-4FE8-985D-BD2F4A72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9" name="Freeform 112">
              <a:extLst>
                <a:ext uri="{FF2B5EF4-FFF2-40B4-BE49-F238E27FC236}">
                  <a16:creationId xmlns:a16="http://schemas.microsoft.com/office/drawing/2014/main" id="{AFA52420-8CC7-4443-8BF7-166A37C8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80" name="Freeform 113">
              <a:extLst>
                <a:ext uri="{FF2B5EF4-FFF2-40B4-BE49-F238E27FC236}">
                  <a16:creationId xmlns:a16="http://schemas.microsoft.com/office/drawing/2014/main" id="{E5226590-B83A-457A-81AF-192D8A58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81" name="WordArt 114">
              <a:extLst>
                <a:ext uri="{FF2B5EF4-FFF2-40B4-BE49-F238E27FC236}">
                  <a16:creationId xmlns:a16="http://schemas.microsoft.com/office/drawing/2014/main" id="{B919AEE8-9DFF-4A0F-B5EB-78312EE92E2F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1A9148D9-8C53-485A-8A3C-BF7656D983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58213" y="1015619"/>
            <a:ext cx="7515768" cy="5634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941744"/>
      </p:ext>
    </p:extLst>
  </p:cSld>
  <p:clrMapOvr>
    <a:masterClrMapping/>
  </p:clrMapOvr>
  <p:transition spd="slow">
    <p:split orient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254E9EEA-E8C9-4E6A-A9AC-975411BDDCED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5222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18569" name="Group 137">
            <a:extLst>
              <a:ext uri="{FF2B5EF4-FFF2-40B4-BE49-F238E27FC236}">
                <a16:creationId xmlns:a16="http://schemas.microsoft.com/office/drawing/2014/main" id="{9D06AE1A-676B-42CF-A8EA-AFFFFB38D790}"/>
              </a:ext>
            </a:extLst>
          </p:cNvPr>
          <p:cNvGraphicFramePr>
            <a:graphicFrameLocks noGrp="1"/>
          </p:cNvGraphicFramePr>
          <p:nvPr/>
        </p:nvGraphicFramePr>
        <p:xfrm>
          <a:off x="109538" y="1563688"/>
          <a:ext cx="8894762" cy="4938757"/>
        </p:xfrm>
        <a:graphic>
          <a:graphicData uri="http://schemas.openxmlformats.org/drawingml/2006/table">
            <a:tbl>
              <a:tblPr/>
              <a:tblGrid>
                <a:gridCol w="44815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8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16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770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817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«АГРОИНЖЕНЕРИЯ»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«Технические системы в агробизнесе»)</a:t>
                      </a:r>
                      <a:endParaRPr kumimoji="0" lang="ru-RU" altLang="ru-RU" sz="1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35.03.06</a:t>
                      </a:r>
                      <a:endParaRPr kumimoji="0" lang="ru-RU" altLang="ru-RU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Математика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Физика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829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</a:t>
                      </a:r>
                      <a:r>
                        <a:rPr kumimoji="0" lang="ru-RU" altLang="ru-RU" sz="1500" b="0" i="0" u="sng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агроинженерии</a:t>
                      </a:r>
                      <a:endParaRPr kumimoji="0" lang="ru-RU" altLang="ru-RU" sz="1500" b="0" i="0" u="sng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</a:t>
                      </a:r>
                      <a:r>
                        <a:rPr kumimoji="0" lang="ru-RU" altLang="ru-RU" sz="1500" b="1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агроинженерии</a:t>
                      </a: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производственно-технологической, организационно-управленческой, научно-исследовательской, проектной деятельности</a:t>
                      </a:r>
                      <a:r>
                        <a:rPr kumimoji="0" lang="ru-RU" altLang="ru-RU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в аграрном секторе экономики.</a:t>
                      </a:r>
                      <a:endParaRPr kumimoji="0" lang="ru-RU" altLang="ru-RU" sz="2000" b="0" i="0" u="none" strike="noStrike" cap="none" normalizeH="0" baseline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Агроинженерия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» могут работать руководителями и организаторами производства в аграрном секторе экономики, технологами и менеджерами предприятий технического сервиса, переработки сельскохозяйственной продукции, по механизации процессов сельскохозяйственного производства, специалистами по электрификации и автоматизации, электро-, тепло-, газо- и водоснабжению объектов сельского хозяйства, заниматься вопросами охраны окружающей среды.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</a:p>
                  </a:txBody>
                  <a:tcPr marL="68589" marR="68589" marT="45712" marB="45712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8694" name="Group 27">
            <a:extLst>
              <a:ext uri="{FF2B5EF4-FFF2-40B4-BE49-F238E27FC236}">
                <a16:creationId xmlns:a16="http://schemas.microsoft.com/office/drawing/2014/main" id="{111B5E8B-5BAF-49B1-AF68-FE203D902535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8695" name="AutoShape 28">
              <a:extLst>
                <a:ext uri="{FF2B5EF4-FFF2-40B4-BE49-F238E27FC236}">
                  <a16:creationId xmlns:a16="http://schemas.microsoft.com/office/drawing/2014/main" id="{78A63E79-D93D-4543-8346-CA4D8BFAF05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96" name="Freeform 29">
              <a:extLst>
                <a:ext uri="{FF2B5EF4-FFF2-40B4-BE49-F238E27FC236}">
                  <a16:creationId xmlns:a16="http://schemas.microsoft.com/office/drawing/2014/main" id="{A5DBD1E0-EB7D-4A8B-A847-85F22BBF0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97" name="Freeform 30">
              <a:extLst>
                <a:ext uri="{FF2B5EF4-FFF2-40B4-BE49-F238E27FC236}">
                  <a16:creationId xmlns:a16="http://schemas.microsoft.com/office/drawing/2014/main" id="{0F7D8CE5-207E-4A70-9EE5-5F826B1D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98" name="Freeform 31">
              <a:extLst>
                <a:ext uri="{FF2B5EF4-FFF2-40B4-BE49-F238E27FC236}">
                  <a16:creationId xmlns:a16="http://schemas.microsoft.com/office/drawing/2014/main" id="{A78A4E44-4790-4E13-9D0C-472B2CB1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699" name="Freeform 32">
              <a:extLst>
                <a:ext uri="{FF2B5EF4-FFF2-40B4-BE49-F238E27FC236}">
                  <a16:creationId xmlns:a16="http://schemas.microsoft.com/office/drawing/2014/main" id="{0C2E888F-FAEF-439B-B6B3-007BC7FC6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0" name="Freeform 33">
              <a:extLst>
                <a:ext uri="{FF2B5EF4-FFF2-40B4-BE49-F238E27FC236}">
                  <a16:creationId xmlns:a16="http://schemas.microsoft.com/office/drawing/2014/main" id="{DDE448EA-97B7-4EF5-BEF4-E143CC4F2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1" name="Freeform 34">
              <a:extLst>
                <a:ext uri="{FF2B5EF4-FFF2-40B4-BE49-F238E27FC236}">
                  <a16:creationId xmlns:a16="http://schemas.microsoft.com/office/drawing/2014/main" id="{D58F40E9-B461-46B5-A2D9-DA0A285A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2" name="Freeform 35">
              <a:extLst>
                <a:ext uri="{FF2B5EF4-FFF2-40B4-BE49-F238E27FC236}">
                  <a16:creationId xmlns:a16="http://schemas.microsoft.com/office/drawing/2014/main" id="{BEA6A973-6FC6-428D-886B-669BCF92C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3" name="Freeform 36">
              <a:extLst>
                <a:ext uri="{FF2B5EF4-FFF2-40B4-BE49-F238E27FC236}">
                  <a16:creationId xmlns:a16="http://schemas.microsoft.com/office/drawing/2014/main" id="{B673AE49-4144-400D-B711-3826EAE6FB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4" name="Freeform 37">
              <a:extLst>
                <a:ext uri="{FF2B5EF4-FFF2-40B4-BE49-F238E27FC236}">
                  <a16:creationId xmlns:a16="http://schemas.microsoft.com/office/drawing/2014/main" id="{B78EF86D-E6AF-4579-994E-334253A0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5" name="Freeform 38">
              <a:extLst>
                <a:ext uri="{FF2B5EF4-FFF2-40B4-BE49-F238E27FC236}">
                  <a16:creationId xmlns:a16="http://schemas.microsoft.com/office/drawing/2014/main" id="{FBF7D5F0-74A9-4AAA-BA7B-466F9008D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6" name="Freeform 39">
              <a:extLst>
                <a:ext uri="{FF2B5EF4-FFF2-40B4-BE49-F238E27FC236}">
                  <a16:creationId xmlns:a16="http://schemas.microsoft.com/office/drawing/2014/main" id="{3381CB4E-D0C9-46B2-A93E-BFB3B6FD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7" name="Freeform 40">
              <a:extLst>
                <a:ext uri="{FF2B5EF4-FFF2-40B4-BE49-F238E27FC236}">
                  <a16:creationId xmlns:a16="http://schemas.microsoft.com/office/drawing/2014/main" id="{1FF3AB4A-18B3-44F3-9F95-71538B9FA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8" name="Freeform 41">
              <a:extLst>
                <a:ext uri="{FF2B5EF4-FFF2-40B4-BE49-F238E27FC236}">
                  <a16:creationId xmlns:a16="http://schemas.microsoft.com/office/drawing/2014/main" id="{29383D8F-C7BE-4DE2-8F08-E1C9C6BDA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09" name="Freeform 42">
              <a:extLst>
                <a:ext uri="{FF2B5EF4-FFF2-40B4-BE49-F238E27FC236}">
                  <a16:creationId xmlns:a16="http://schemas.microsoft.com/office/drawing/2014/main" id="{025B7082-2CBE-404D-857D-0CF29100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0" name="Freeform 43">
              <a:extLst>
                <a:ext uri="{FF2B5EF4-FFF2-40B4-BE49-F238E27FC236}">
                  <a16:creationId xmlns:a16="http://schemas.microsoft.com/office/drawing/2014/main" id="{807F927B-C54A-4A2E-9B7C-325026DDB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1" name="Freeform 44">
              <a:extLst>
                <a:ext uri="{FF2B5EF4-FFF2-40B4-BE49-F238E27FC236}">
                  <a16:creationId xmlns:a16="http://schemas.microsoft.com/office/drawing/2014/main" id="{9D044ABA-544D-4AE6-B511-8686675C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2" name="Freeform 45">
              <a:extLst>
                <a:ext uri="{FF2B5EF4-FFF2-40B4-BE49-F238E27FC236}">
                  <a16:creationId xmlns:a16="http://schemas.microsoft.com/office/drawing/2014/main" id="{EDF62389-9278-4286-8EB6-548D4D95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3" name="Freeform 46">
              <a:extLst>
                <a:ext uri="{FF2B5EF4-FFF2-40B4-BE49-F238E27FC236}">
                  <a16:creationId xmlns:a16="http://schemas.microsoft.com/office/drawing/2014/main" id="{5733D718-B1CC-442D-BD34-B8D7A0A8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4" name="Freeform 47">
              <a:extLst>
                <a:ext uri="{FF2B5EF4-FFF2-40B4-BE49-F238E27FC236}">
                  <a16:creationId xmlns:a16="http://schemas.microsoft.com/office/drawing/2014/main" id="{6FE45972-C37C-40EE-8819-95BC55EF4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5" name="Freeform 48">
              <a:extLst>
                <a:ext uri="{FF2B5EF4-FFF2-40B4-BE49-F238E27FC236}">
                  <a16:creationId xmlns:a16="http://schemas.microsoft.com/office/drawing/2014/main" id="{6ECF9008-6CC2-4468-AF22-86CCFBC3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6" name="Freeform 49">
              <a:extLst>
                <a:ext uri="{FF2B5EF4-FFF2-40B4-BE49-F238E27FC236}">
                  <a16:creationId xmlns:a16="http://schemas.microsoft.com/office/drawing/2014/main" id="{FB8C6477-B612-4FA4-A35E-A8B21069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7" name="Freeform 50">
              <a:extLst>
                <a:ext uri="{FF2B5EF4-FFF2-40B4-BE49-F238E27FC236}">
                  <a16:creationId xmlns:a16="http://schemas.microsoft.com/office/drawing/2014/main" id="{AF57074B-E94D-4185-ACAF-574D43A4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8" name="Freeform 51">
              <a:extLst>
                <a:ext uri="{FF2B5EF4-FFF2-40B4-BE49-F238E27FC236}">
                  <a16:creationId xmlns:a16="http://schemas.microsoft.com/office/drawing/2014/main" id="{3841CDBC-CF11-4A21-A6DE-BBF3AE755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19" name="Freeform 52">
              <a:extLst>
                <a:ext uri="{FF2B5EF4-FFF2-40B4-BE49-F238E27FC236}">
                  <a16:creationId xmlns:a16="http://schemas.microsoft.com/office/drawing/2014/main" id="{C67D0527-B130-4C1A-8465-63655C617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0" name="Freeform 53">
              <a:extLst>
                <a:ext uri="{FF2B5EF4-FFF2-40B4-BE49-F238E27FC236}">
                  <a16:creationId xmlns:a16="http://schemas.microsoft.com/office/drawing/2014/main" id="{8B20F349-7B82-4360-BE05-AABA0703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1" name="Freeform 54">
              <a:extLst>
                <a:ext uri="{FF2B5EF4-FFF2-40B4-BE49-F238E27FC236}">
                  <a16:creationId xmlns:a16="http://schemas.microsoft.com/office/drawing/2014/main" id="{9C7098FF-8FE5-47AE-AB85-6ED5DAC5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2" name="Freeform 55">
              <a:extLst>
                <a:ext uri="{FF2B5EF4-FFF2-40B4-BE49-F238E27FC236}">
                  <a16:creationId xmlns:a16="http://schemas.microsoft.com/office/drawing/2014/main" id="{40DABC19-20E2-47C4-A595-935D96FA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3" name="Freeform 56">
              <a:extLst>
                <a:ext uri="{FF2B5EF4-FFF2-40B4-BE49-F238E27FC236}">
                  <a16:creationId xmlns:a16="http://schemas.microsoft.com/office/drawing/2014/main" id="{C0BD9D08-D5B9-4EEF-B399-AFBE64DCC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4" name="Freeform 57">
              <a:extLst>
                <a:ext uri="{FF2B5EF4-FFF2-40B4-BE49-F238E27FC236}">
                  <a16:creationId xmlns:a16="http://schemas.microsoft.com/office/drawing/2014/main" id="{A94AC393-C94D-409B-B1A8-A27DD10A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5" name="Freeform 58">
              <a:extLst>
                <a:ext uri="{FF2B5EF4-FFF2-40B4-BE49-F238E27FC236}">
                  <a16:creationId xmlns:a16="http://schemas.microsoft.com/office/drawing/2014/main" id="{CAEED250-4A47-4AEB-95D8-6DFAD2E4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6" name="Freeform 59">
              <a:extLst>
                <a:ext uri="{FF2B5EF4-FFF2-40B4-BE49-F238E27FC236}">
                  <a16:creationId xmlns:a16="http://schemas.microsoft.com/office/drawing/2014/main" id="{94676884-740E-4A14-8BF3-593CFAB11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7" name="Freeform 60">
              <a:extLst>
                <a:ext uri="{FF2B5EF4-FFF2-40B4-BE49-F238E27FC236}">
                  <a16:creationId xmlns:a16="http://schemas.microsoft.com/office/drawing/2014/main" id="{7A15939A-D2E9-405D-92BA-AE63E26A6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8" name="Freeform 61">
              <a:extLst>
                <a:ext uri="{FF2B5EF4-FFF2-40B4-BE49-F238E27FC236}">
                  <a16:creationId xmlns:a16="http://schemas.microsoft.com/office/drawing/2014/main" id="{1E82E682-C13E-40A5-82F9-EEFD901C5C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29" name="Freeform 62">
              <a:extLst>
                <a:ext uri="{FF2B5EF4-FFF2-40B4-BE49-F238E27FC236}">
                  <a16:creationId xmlns:a16="http://schemas.microsoft.com/office/drawing/2014/main" id="{21A55451-4A6E-4160-AEBD-A26A0654C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0" name="Freeform 63">
              <a:extLst>
                <a:ext uri="{FF2B5EF4-FFF2-40B4-BE49-F238E27FC236}">
                  <a16:creationId xmlns:a16="http://schemas.microsoft.com/office/drawing/2014/main" id="{C55B59A7-B4FA-4987-A925-E69E24A96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1" name="Freeform 64">
              <a:extLst>
                <a:ext uri="{FF2B5EF4-FFF2-40B4-BE49-F238E27FC236}">
                  <a16:creationId xmlns:a16="http://schemas.microsoft.com/office/drawing/2014/main" id="{8FA5AC31-5CC8-407D-B53C-558924B52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2" name="Freeform 65">
              <a:extLst>
                <a:ext uri="{FF2B5EF4-FFF2-40B4-BE49-F238E27FC236}">
                  <a16:creationId xmlns:a16="http://schemas.microsoft.com/office/drawing/2014/main" id="{4E23E2CA-A19C-4C90-9A54-E76920CC7B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3" name="Freeform 66">
              <a:extLst>
                <a:ext uri="{FF2B5EF4-FFF2-40B4-BE49-F238E27FC236}">
                  <a16:creationId xmlns:a16="http://schemas.microsoft.com/office/drawing/2014/main" id="{BEE07341-90DF-421A-B4BC-80840E2B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4" name="Freeform 67">
              <a:extLst>
                <a:ext uri="{FF2B5EF4-FFF2-40B4-BE49-F238E27FC236}">
                  <a16:creationId xmlns:a16="http://schemas.microsoft.com/office/drawing/2014/main" id="{1E4B679F-C59A-47E7-A291-B671B81F7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5" name="Freeform 68">
              <a:extLst>
                <a:ext uri="{FF2B5EF4-FFF2-40B4-BE49-F238E27FC236}">
                  <a16:creationId xmlns:a16="http://schemas.microsoft.com/office/drawing/2014/main" id="{233E9D09-9AC7-4C50-855A-5CD8B5B83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6" name="Freeform 69">
              <a:extLst>
                <a:ext uri="{FF2B5EF4-FFF2-40B4-BE49-F238E27FC236}">
                  <a16:creationId xmlns:a16="http://schemas.microsoft.com/office/drawing/2014/main" id="{5F4D5412-D74F-4693-BED8-783F44E7F1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7" name="Freeform 70">
              <a:extLst>
                <a:ext uri="{FF2B5EF4-FFF2-40B4-BE49-F238E27FC236}">
                  <a16:creationId xmlns:a16="http://schemas.microsoft.com/office/drawing/2014/main" id="{57404B50-E066-44DC-BB93-9DACACA68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8" name="Freeform 71">
              <a:extLst>
                <a:ext uri="{FF2B5EF4-FFF2-40B4-BE49-F238E27FC236}">
                  <a16:creationId xmlns:a16="http://schemas.microsoft.com/office/drawing/2014/main" id="{094B2815-8B05-404D-BECF-5120E4E42B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39" name="Freeform 72">
              <a:extLst>
                <a:ext uri="{FF2B5EF4-FFF2-40B4-BE49-F238E27FC236}">
                  <a16:creationId xmlns:a16="http://schemas.microsoft.com/office/drawing/2014/main" id="{12137F11-3B42-486D-A6E0-99CA22DF0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0" name="Freeform 73">
              <a:extLst>
                <a:ext uri="{FF2B5EF4-FFF2-40B4-BE49-F238E27FC236}">
                  <a16:creationId xmlns:a16="http://schemas.microsoft.com/office/drawing/2014/main" id="{ACF39EA4-CDCD-4790-962D-2D4BF0B7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1" name="Freeform 74">
              <a:extLst>
                <a:ext uri="{FF2B5EF4-FFF2-40B4-BE49-F238E27FC236}">
                  <a16:creationId xmlns:a16="http://schemas.microsoft.com/office/drawing/2014/main" id="{E38533F2-DF1B-4A8E-993E-AD3247EC5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2" name="Freeform 75">
              <a:extLst>
                <a:ext uri="{FF2B5EF4-FFF2-40B4-BE49-F238E27FC236}">
                  <a16:creationId xmlns:a16="http://schemas.microsoft.com/office/drawing/2014/main" id="{FEDD03BF-AAC6-4932-80F3-8755C5B3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3" name="Freeform 76">
              <a:extLst>
                <a:ext uri="{FF2B5EF4-FFF2-40B4-BE49-F238E27FC236}">
                  <a16:creationId xmlns:a16="http://schemas.microsoft.com/office/drawing/2014/main" id="{F0D98104-6AD8-4CEC-8265-4AB59303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4" name="Freeform 77">
              <a:extLst>
                <a:ext uri="{FF2B5EF4-FFF2-40B4-BE49-F238E27FC236}">
                  <a16:creationId xmlns:a16="http://schemas.microsoft.com/office/drawing/2014/main" id="{08017182-21DE-4A4C-955B-0BE4BB9B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5" name="Freeform 78">
              <a:extLst>
                <a:ext uri="{FF2B5EF4-FFF2-40B4-BE49-F238E27FC236}">
                  <a16:creationId xmlns:a16="http://schemas.microsoft.com/office/drawing/2014/main" id="{60D1F4E0-2F4E-45FE-B3B9-A5694B46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6" name="Freeform 79">
              <a:extLst>
                <a:ext uri="{FF2B5EF4-FFF2-40B4-BE49-F238E27FC236}">
                  <a16:creationId xmlns:a16="http://schemas.microsoft.com/office/drawing/2014/main" id="{C79904E1-61C9-43D1-8186-1370CE6E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7" name="Freeform 80">
              <a:extLst>
                <a:ext uri="{FF2B5EF4-FFF2-40B4-BE49-F238E27FC236}">
                  <a16:creationId xmlns:a16="http://schemas.microsoft.com/office/drawing/2014/main" id="{0B39C1B2-2239-48EA-BBCB-F1334DFE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8" name="Freeform 81">
              <a:extLst>
                <a:ext uri="{FF2B5EF4-FFF2-40B4-BE49-F238E27FC236}">
                  <a16:creationId xmlns:a16="http://schemas.microsoft.com/office/drawing/2014/main" id="{8E9C39C4-90FD-4672-9B7B-34C44F1E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49" name="Freeform 82">
              <a:extLst>
                <a:ext uri="{FF2B5EF4-FFF2-40B4-BE49-F238E27FC236}">
                  <a16:creationId xmlns:a16="http://schemas.microsoft.com/office/drawing/2014/main" id="{828F2717-A5C6-4F91-B731-6DB90B3C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0" name="Freeform 83">
              <a:extLst>
                <a:ext uri="{FF2B5EF4-FFF2-40B4-BE49-F238E27FC236}">
                  <a16:creationId xmlns:a16="http://schemas.microsoft.com/office/drawing/2014/main" id="{CD990ADD-F568-437A-906A-15BE1588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1" name="Freeform 84">
              <a:extLst>
                <a:ext uri="{FF2B5EF4-FFF2-40B4-BE49-F238E27FC236}">
                  <a16:creationId xmlns:a16="http://schemas.microsoft.com/office/drawing/2014/main" id="{6902E30E-7269-4FC1-A993-4FC052DC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2" name="Freeform 85">
              <a:extLst>
                <a:ext uri="{FF2B5EF4-FFF2-40B4-BE49-F238E27FC236}">
                  <a16:creationId xmlns:a16="http://schemas.microsoft.com/office/drawing/2014/main" id="{52AA829D-397D-42CC-A8C4-6CEEB5F3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3" name="Freeform 86">
              <a:extLst>
                <a:ext uri="{FF2B5EF4-FFF2-40B4-BE49-F238E27FC236}">
                  <a16:creationId xmlns:a16="http://schemas.microsoft.com/office/drawing/2014/main" id="{4B2AFA13-36FF-4048-A8FD-8AC52F3C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4" name="Freeform 87">
              <a:extLst>
                <a:ext uri="{FF2B5EF4-FFF2-40B4-BE49-F238E27FC236}">
                  <a16:creationId xmlns:a16="http://schemas.microsoft.com/office/drawing/2014/main" id="{0C09BF72-D131-4B28-93DB-DA4FCC86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5" name="Freeform 88">
              <a:extLst>
                <a:ext uri="{FF2B5EF4-FFF2-40B4-BE49-F238E27FC236}">
                  <a16:creationId xmlns:a16="http://schemas.microsoft.com/office/drawing/2014/main" id="{E5F9602E-2F61-4BE6-A270-C864103EC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6" name="Freeform 89">
              <a:extLst>
                <a:ext uri="{FF2B5EF4-FFF2-40B4-BE49-F238E27FC236}">
                  <a16:creationId xmlns:a16="http://schemas.microsoft.com/office/drawing/2014/main" id="{9E60AF88-2FDB-4738-BCE3-C512211AA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7" name="Freeform 90">
              <a:extLst>
                <a:ext uri="{FF2B5EF4-FFF2-40B4-BE49-F238E27FC236}">
                  <a16:creationId xmlns:a16="http://schemas.microsoft.com/office/drawing/2014/main" id="{48122162-3534-4514-9EBE-417A0AFB2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8" name="Freeform 91">
              <a:extLst>
                <a:ext uri="{FF2B5EF4-FFF2-40B4-BE49-F238E27FC236}">
                  <a16:creationId xmlns:a16="http://schemas.microsoft.com/office/drawing/2014/main" id="{CC53DE4D-9280-4C80-911A-D57ED5BB0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59" name="Freeform 92">
              <a:extLst>
                <a:ext uri="{FF2B5EF4-FFF2-40B4-BE49-F238E27FC236}">
                  <a16:creationId xmlns:a16="http://schemas.microsoft.com/office/drawing/2014/main" id="{A776741C-81F0-423F-8FD5-43C96F7C8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0" name="Freeform 93">
              <a:extLst>
                <a:ext uri="{FF2B5EF4-FFF2-40B4-BE49-F238E27FC236}">
                  <a16:creationId xmlns:a16="http://schemas.microsoft.com/office/drawing/2014/main" id="{F720775D-8959-409E-B307-556BE94B4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1" name="Freeform 94">
              <a:extLst>
                <a:ext uri="{FF2B5EF4-FFF2-40B4-BE49-F238E27FC236}">
                  <a16:creationId xmlns:a16="http://schemas.microsoft.com/office/drawing/2014/main" id="{1587BE96-60BB-40A7-97B7-DB57FF45DB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2" name="Freeform 95">
              <a:extLst>
                <a:ext uri="{FF2B5EF4-FFF2-40B4-BE49-F238E27FC236}">
                  <a16:creationId xmlns:a16="http://schemas.microsoft.com/office/drawing/2014/main" id="{452FAE21-563D-4F94-A1C1-6A1CE600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3" name="Freeform 96">
              <a:extLst>
                <a:ext uri="{FF2B5EF4-FFF2-40B4-BE49-F238E27FC236}">
                  <a16:creationId xmlns:a16="http://schemas.microsoft.com/office/drawing/2014/main" id="{62C2BD5C-EAB3-468A-97EC-027C2321B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4" name="Freeform 97">
              <a:extLst>
                <a:ext uri="{FF2B5EF4-FFF2-40B4-BE49-F238E27FC236}">
                  <a16:creationId xmlns:a16="http://schemas.microsoft.com/office/drawing/2014/main" id="{70E48E63-7317-431E-95BA-4D029D59B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5" name="Freeform 98">
              <a:extLst>
                <a:ext uri="{FF2B5EF4-FFF2-40B4-BE49-F238E27FC236}">
                  <a16:creationId xmlns:a16="http://schemas.microsoft.com/office/drawing/2014/main" id="{2AA42A76-4510-4934-AB06-3B3C9814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6" name="Freeform 99">
              <a:extLst>
                <a:ext uri="{FF2B5EF4-FFF2-40B4-BE49-F238E27FC236}">
                  <a16:creationId xmlns:a16="http://schemas.microsoft.com/office/drawing/2014/main" id="{686BE9B1-D87C-4C9B-A277-7B514FA1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7" name="Freeform 100">
              <a:extLst>
                <a:ext uri="{FF2B5EF4-FFF2-40B4-BE49-F238E27FC236}">
                  <a16:creationId xmlns:a16="http://schemas.microsoft.com/office/drawing/2014/main" id="{B83C3044-1388-4597-B5F3-69499FBC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8" name="Freeform 101">
              <a:extLst>
                <a:ext uri="{FF2B5EF4-FFF2-40B4-BE49-F238E27FC236}">
                  <a16:creationId xmlns:a16="http://schemas.microsoft.com/office/drawing/2014/main" id="{A10B7AC3-4CE3-461B-A598-F4AC1A830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69" name="Freeform 102">
              <a:extLst>
                <a:ext uri="{FF2B5EF4-FFF2-40B4-BE49-F238E27FC236}">
                  <a16:creationId xmlns:a16="http://schemas.microsoft.com/office/drawing/2014/main" id="{A4E69740-BD76-4FC9-B991-60A397D5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0" name="Freeform 103">
              <a:extLst>
                <a:ext uri="{FF2B5EF4-FFF2-40B4-BE49-F238E27FC236}">
                  <a16:creationId xmlns:a16="http://schemas.microsoft.com/office/drawing/2014/main" id="{69445680-8487-4BBA-B812-AFE5287A7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1" name="Freeform 104">
              <a:extLst>
                <a:ext uri="{FF2B5EF4-FFF2-40B4-BE49-F238E27FC236}">
                  <a16:creationId xmlns:a16="http://schemas.microsoft.com/office/drawing/2014/main" id="{7A018413-D4AB-44EA-97FF-CE39C0DE2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2" name="Freeform 105">
              <a:extLst>
                <a:ext uri="{FF2B5EF4-FFF2-40B4-BE49-F238E27FC236}">
                  <a16:creationId xmlns:a16="http://schemas.microsoft.com/office/drawing/2014/main" id="{8A2657D8-254B-46DF-9288-F0FBAEAC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3" name="Freeform 106">
              <a:extLst>
                <a:ext uri="{FF2B5EF4-FFF2-40B4-BE49-F238E27FC236}">
                  <a16:creationId xmlns:a16="http://schemas.microsoft.com/office/drawing/2014/main" id="{5D46E69C-6D33-4FA6-82BB-58492725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4" name="Freeform 107">
              <a:extLst>
                <a:ext uri="{FF2B5EF4-FFF2-40B4-BE49-F238E27FC236}">
                  <a16:creationId xmlns:a16="http://schemas.microsoft.com/office/drawing/2014/main" id="{C477709C-9D21-4B79-974C-75090668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5" name="Freeform 108">
              <a:extLst>
                <a:ext uri="{FF2B5EF4-FFF2-40B4-BE49-F238E27FC236}">
                  <a16:creationId xmlns:a16="http://schemas.microsoft.com/office/drawing/2014/main" id="{C024FF43-C296-4DB7-A2E2-99919098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6" name="Freeform 109">
              <a:extLst>
                <a:ext uri="{FF2B5EF4-FFF2-40B4-BE49-F238E27FC236}">
                  <a16:creationId xmlns:a16="http://schemas.microsoft.com/office/drawing/2014/main" id="{D62B4C30-244C-45D6-AF66-CAA4C622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7" name="Freeform 110">
              <a:extLst>
                <a:ext uri="{FF2B5EF4-FFF2-40B4-BE49-F238E27FC236}">
                  <a16:creationId xmlns:a16="http://schemas.microsoft.com/office/drawing/2014/main" id="{696D46E6-61B9-4E5A-90AE-2390A9B4A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8" name="Freeform 111">
              <a:extLst>
                <a:ext uri="{FF2B5EF4-FFF2-40B4-BE49-F238E27FC236}">
                  <a16:creationId xmlns:a16="http://schemas.microsoft.com/office/drawing/2014/main" id="{A8F508DC-4ABB-4C56-B535-D5157C23B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79" name="Freeform 112">
              <a:extLst>
                <a:ext uri="{FF2B5EF4-FFF2-40B4-BE49-F238E27FC236}">
                  <a16:creationId xmlns:a16="http://schemas.microsoft.com/office/drawing/2014/main" id="{7BFC5B08-238E-4808-8C44-3D3E66D73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0" name="Freeform 113">
              <a:extLst>
                <a:ext uri="{FF2B5EF4-FFF2-40B4-BE49-F238E27FC236}">
                  <a16:creationId xmlns:a16="http://schemas.microsoft.com/office/drawing/2014/main" id="{6EF76959-86A2-4929-A59D-010F6F4A8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1" name="Freeform 114">
              <a:extLst>
                <a:ext uri="{FF2B5EF4-FFF2-40B4-BE49-F238E27FC236}">
                  <a16:creationId xmlns:a16="http://schemas.microsoft.com/office/drawing/2014/main" id="{32A14D69-83F7-456D-B64D-549793912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2" name="Freeform 115">
              <a:extLst>
                <a:ext uri="{FF2B5EF4-FFF2-40B4-BE49-F238E27FC236}">
                  <a16:creationId xmlns:a16="http://schemas.microsoft.com/office/drawing/2014/main" id="{68D802DD-7468-4DBB-88F8-B3A046833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3" name="Freeform 116">
              <a:extLst>
                <a:ext uri="{FF2B5EF4-FFF2-40B4-BE49-F238E27FC236}">
                  <a16:creationId xmlns:a16="http://schemas.microsoft.com/office/drawing/2014/main" id="{541BCDD2-3522-4C3F-A73E-B900FEBD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4" name="Freeform 117">
              <a:extLst>
                <a:ext uri="{FF2B5EF4-FFF2-40B4-BE49-F238E27FC236}">
                  <a16:creationId xmlns:a16="http://schemas.microsoft.com/office/drawing/2014/main" id="{76B88C64-A306-4866-9E32-4708A48DA4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5" name="Freeform 118">
              <a:extLst>
                <a:ext uri="{FF2B5EF4-FFF2-40B4-BE49-F238E27FC236}">
                  <a16:creationId xmlns:a16="http://schemas.microsoft.com/office/drawing/2014/main" id="{505198CD-097C-44F9-8211-28564D613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6" name="Freeform 119">
              <a:extLst>
                <a:ext uri="{FF2B5EF4-FFF2-40B4-BE49-F238E27FC236}">
                  <a16:creationId xmlns:a16="http://schemas.microsoft.com/office/drawing/2014/main" id="{412507F3-0825-4656-8FE1-FAD5EA0BA2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7" name="Freeform 120">
              <a:extLst>
                <a:ext uri="{FF2B5EF4-FFF2-40B4-BE49-F238E27FC236}">
                  <a16:creationId xmlns:a16="http://schemas.microsoft.com/office/drawing/2014/main" id="{F8CAE896-596C-47AD-8F46-E73243FF58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8" name="Freeform 121">
              <a:extLst>
                <a:ext uri="{FF2B5EF4-FFF2-40B4-BE49-F238E27FC236}">
                  <a16:creationId xmlns:a16="http://schemas.microsoft.com/office/drawing/2014/main" id="{CD751882-623E-4009-987A-EA3298A5AC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89" name="Freeform 122">
              <a:extLst>
                <a:ext uri="{FF2B5EF4-FFF2-40B4-BE49-F238E27FC236}">
                  <a16:creationId xmlns:a16="http://schemas.microsoft.com/office/drawing/2014/main" id="{2D97000B-E705-43B1-95B7-E27FE3B24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0" name="Freeform 123">
              <a:extLst>
                <a:ext uri="{FF2B5EF4-FFF2-40B4-BE49-F238E27FC236}">
                  <a16:creationId xmlns:a16="http://schemas.microsoft.com/office/drawing/2014/main" id="{FD6405BF-B09C-4B51-A790-8D553F53A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1" name="Freeform 124">
              <a:extLst>
                <a:ext uri="{FF2B5EF4-FFF2-40B4-BE49-F238E27FC236}">
                  <a16:creationId xmlns:a16="http://schemas.microsoft.com/office/drawing/2014/main" id="{2EF131B0-6127-4A35-BD7D-1DF587BB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2" name="Freeform 125">
              <a:extLst>
                <a:ext uri="{FF2B5EF4-FFF2-40B4-BE49-F238E27FC236}">
                  <a16:creationId xmlns:a16="http://schemas.microsoft.com/office/drawing/2014/main" id="{E58D6D06-B7B8-4738-BC7D-299B1EFAF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3" name="Freeform 126">
              <a:extLst>
                <a:ext uri="{FF2B5EF4-FFF2-40B4-BE49-F238E27FC236}">
                  <a16:creationId xmlns:a16="http://schemas.microsoft.com/office/drawing/2014/main" id="{294040D7-1B6B-438C-AB55-EF5D337B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4" name="Freeform 127">
              <a:extLst>
                <a:ext uri="{FF2B5EF4-FFF2-40B4-BE49-F238E27FC236}">
                  <a16:creationId xmlns:a16="http://schemas.microsoft.com/office/drawing/2014/main" id="{15DBBE20-6148-423E-B380-987F6C48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5" name="Freeform 128">
              <a:extLst>
                <a:ext uri="{FF2B5EF4-FFF2-40B4-BE49-F238E27FC236}">
                  <a16:creationId xmlns:a16="http://schemas.microsoft.com/office/drawing/2014/main" id="{FE3F8C49-1194-47A1-9C0C-35535459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6" name="Freeform 129">
              <a:extLst>
                <a:ext uri="{FF2B5EF4-FFF2-40B4-BE49-F238E27FC236}">
                  <a16:creationId xmlns:a16="http://schemas.microsoft.com/office/drawing/2014/main" id="{D228FE1E-0E87-43BA-B0E5-22EB4A8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7" name="Freeform 130">
              <a:extLst>
                <a:ext uri="{FF2B5EF4-FFF2-40B4-BE49-F238E27FC236}">
                  <a16:creationId xmlns:a16="http://schemas.microsoft.com/office/drawing/2014/main" id="{F07BE01E-23AB-4B42-B7CC-526A79F6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8" name="Freeform 131">
              <a:extLst>
                <a:ext uri="{FF2B5EF4-FFF2-40B4-BE49-F238E27FC236}">
                  <a16:creationId xmlns:a16="http://schemas.microsoft.com/office/drawing/2014/main" id="{EB930535-0631-4583-9E60-962FA6E02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799" name="Freeform 132">
              <a:extLst>
                <a:ext uri="{FF2B5EF4-FFF2-40B4-BE49-F238E27FC236}">
                  <a16:creationId xmlns:a16="http://schemas.microsoft.com/office/drawing/2014/main" id="{AA8596F4-0CF5-4D80-AA4D-7A8404BF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800" name="Freeform 133">
              <a:extLst>
                <a:ext uri="{FF2B5EF4-FFF2-40B4-BE49-F238E27FC236}">
                  <a16:creationId xmlns:a16="http://schemas.microsoft.com/office/drawing/2014/main" id="{9708A620-7655-45D5-BC12-631F4773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801" name="Freeform 134">
              <a:extLst>
                <a:ext uri="{FF2B5EF4-FFF2-40B4-BE49-F238E27FC236}">
                  <a16:creationId xmlns:a16="http://schemas.microsoft.com/office/drawing/2014/main" id="{EB279CBC-8457-4F33-89F4-FE416A0D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802" name="Freeform 135">
              <a:extLst>
                <a:ext uri="{FF2B5EF4-FFF2-40B4-BE49-F238E27FC236}">
                  <a16:creationId xmlns:a16="http://schemas.microsoft.com/office/drawing/2014/main" id="{C7CC6EE1-2C84-4035-8DEE-5AD0D9115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803" name="WordArt 136">
              <a:extLst>
                <a:ext uri="{FF2B5EF4-FFF2-40B4-BE49-F238E27FC236}">
                  <a16:creationId xmlns:a16="http://schemas.microsoft.com/office/drawing/2014/main" id="{3A4BBDE8-BF4A-4A22-BC05-45B4E6F24978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FF7F7BAC-1E48-448D-AF97-7B1E323C9158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384175"/>
            <a:ext cx="8785225" cy="6473825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  <a:endParaRPr lang="ru-RU" altLang="ru-RU" sz="2800" b="1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75778" name="Picture 2" descr="C:\Users\Nikolai\Pictures\foto\фото альбом\2009\IMG_1088.jpg">
            <a:extLst>
              <a:ext uri="{FF2B5EF4-FFF2-40B4-BE49-F238E27FC236}">
                <a16:creationId xmlns:a16="http://schemas.microsoft.com/office/drawing/2014/main" id="{FCAE26E1-B501-4378-A770-005EDA6B59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1473641" y="1101673"/>
            <a:ext cx="7346573" cy="5510196"/>
          </a:xfrm>
          <a:prstGeom prst="rect">
            <a:avLst/>
          </a:prstGeom>
          <a:ln>
            <a:noFill/>
          </a:ln>
          <a:effectLst>
            <a:softEdge rad="112500"/>
          </a:effectLst>
          <a:extLst/>
        </p:spPr>
      </p:pic>
      <p:grpSp>
        <p:nvGrpSpPr>
          <p:cNvPr id="30724" name="Group 4">
            <a:extLst>
              <a:ext uri="{FF2B5EF4-FFF2-40B4-BE49-F238E27FC236}">
                <a16:creationId xmlns:a16="http://schemas.microsoft.com/office/drawing/2014/main" id="{8DA51B6F-024D-46ED-8143-37893AF42F8F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0725" name="AutoShape 5">
              <a:extLst>
                <a:ext uri="{FF2B5EF4-FFF2-40B4-BE49-F238E27FC236}">
                  <a16:creationId xmlns:a16="http://schemas.microsoft.com/office/drawing/2014/main" id="{9727B665-5F07-44ED-BC62-955EC7D0D48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26" name="Freeform 6">
              <a:extLst>
                <a:ext uri="{FF2B5EF4-FFF2-40B4-BE49-F238E27FC236}">
                  <a16:creationId xmlns:a16="http://schemas.microsoft.com/office/drawing/2014/main" id="{AC6EC5C3-ADEC-4261-9FB2-8E941EAFF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27" name="Freeform 7">
              <a:extLst>
                <a:ext uri="{FF2B5EF4-FFF2-40B4-BE49-F238E27FC236}">
                  <a16:creationId xmlns:a16="http://schemas.microsoft.com/office/drawing/2014/main" id="{CA6951FB-724A-4C59-82DD-326C7DD5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28" name="Freeform 8">
              <a:extLst>
                <a:ext uri="{FF2B5EF4-FFF2-40B4-BE49-F238E27FC236}">
                  <a16:creationId xmlns:a16="http://schemas.microsoft.com/office/drawing/2014/main" id="{E762FCF2-8911-4E85-82D4-EFB6DA6E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29" name="Freeform 9">
              <a:extLst>
                <a:ext uri="{FF2B5EF4-FFF2-40B4-BE49-F238E27FC236}">
                  <a16:creationId xmlns:a16="http://schemas.microsoft.com/office/drawing/2014/main" id="{13C891D7-7CC8-414C-8565-4EB4E980D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0" name="Freeform 10">
              <a:extLst>
                <a:ext uri="{FF2B5EF4-FFF2-40B4-BE49-F238E27FC236}">
                  <a16:creationId xmlns:a16="http://schemas.microsoft.com/office/drawing/2014/main" id="{3C357B08-F1EE-47BB-9A93-09EC5E29B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1" name="Freeform 11">
              <a:extLst>
                <a:ext uri="{FF2B5EF4-FFF2-40B4-BE49-F238E27FC236}">
                  <a16:creationId xmlns:a16="http://schemas.microsoft.com/office/drawing/2014/main" id="{84A171D8-0ED0-45A8-80C9-C5A73A7E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2" name="Freeform 12">
              <a:extLst>
                <a:ext uri="{FF2B5EF4-FFF2-40B4-BE49-F238E27FC236}">
                  <a16:creationId xmlns:a16="http://schemas.microsoft.com/office/drawing/2014/main" id="{18C78C37-F9F6-4D2D-AA13-ECADED726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3" name="Freeform 13">
              <a:extLst>
                <a:ext uri="{FF2B5EF4-FFF2-40B4-BE49-F238E27FC236}">
                  <a16:creationId xmlns:a16="http://schemas.microsoft.com/office/drawing/2014/main" id="{BF78A4EE-E9FA-434E-81C4-6F2E8D296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4" name="Freeform 14">
              <a:extLst>
                <a:ext uri="{FF2B5EF4-FFF2-40B4-BE49-F238E27FC236}">
                  <a16:creationId xmlns:a16="http://schemas.microsoft.com/office/drawing/2014/main" id="{5BBA20D8-3EA8-40C9-BCA2-2B044745F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5" name="Freeform 15">
              <a:extLst>
                <a:ext uri="{FF2B5EF4-FFF2-40B4-BE49-F238E27FC236}">
                  <a16:creationId xmlns:a16="http://schemas.microsoft.com/office/drawing/2014/main" id="{0B9DCEC5-F5AF-4D3D-8722-B0AAC230B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6" name="Freeform 16">
              <a:extLst>
                <a:ext uri="{FF2B5EF4-FFF2-40B4-BE49-F238E27FC236}">
                  <a16:creationId xmlns:a16="http://schemas.microsoft.com/office/drawing/2014/main" id="{30F6A212-B56F-4D90-8A72-9BBAF85F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7" name="Freeform 17">
              <a:extLst>
                <a:ext uri="{FF2B5EF4-FFF2-40B4-BE49-F238E27FC236}">
                  <a16:creationId xmlns:a16="http://schemas.microsoft.com/office/drawing/2014/main" id="{2B8512D2-A1B3-4AC5-B3C4-901A57F76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8" name="Freeform 18">
              <a:extLst>
                <a:ext uri="{FF2B5EF4-FFF2-40B4-BE49-F238E27FC236}">
                  <a16:creationId xmlns:a16="http://schemas.microsoft.com/office/drawing/2014/main" id="{A829BDB6-0CB4-45B8-9DE4-4CDDA1A4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39" name="Freeform 19">
              <a:extLst>
                <a:ext uri="{FF2B5EF4-FFF2-40B4-BE49-F238E27FC236}">
                  <a16:creationId xmlns:a16="http://schemas.microsoft.com/office/drawing/2014/main" id="{1F8C3D04-1B15-4426-9AAB-07C3C55D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0" name="Freeform 20">
              <a:extLst>
                <a:ext uri="{FF2B5EF4-FFF2-40B4-BE49-F238E27FC236}">
                  <a16:creationId xmlns:a16="http://schemas.microsoft.com/office/drawing/2014/main" id="{E2FD2D78-A80B-4EFA-867B-6A98017E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1" name="Freeform 21">
              <a:extLst>
                <a:ext uri="{FF2B5EF4-FFF2-40B4-BE49-F238E27FC236}">
                  <a16:creationId xmlns:a16="http://schemas.microsoft.com/office/drawing/2014/main" id="{04140F1D-374A-454F-BA96-D88E1DC9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2" name="Freeform 22">
              <a:extLst>
                <a:ext uri="{FF2B5EF4-FFF2-40B4-BE49-F238E27FC236}">
                  <a16:creationId xmlns:a16="http://schemas.microsoft.com/office/drawing/2014/main" id="{2C59F876-DDE1-40E0-8032-DA394A41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3" name="Freeform 23">
              <a:extLst>
                <a:ext uri="{FF2B5EF4-FFF2-40B4-BE49-F238E27FC236}">
                  <a16:creationId xmlns:a16="http://schemas.microsoft.com/office/drawing/2014/main" id="{1CCB3F29-8819-4944-972C-DAA95526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4" name="Freeform 24">
              <a:extLst>
                <a:ext uri="{FF2B5EF4-FFF2-40B4-BE49-F238E27FC236}">
                  <a16:creationId xmlns:a16="http://schemas.microsoft.com/office/drawing/2014/main" id="{75928455-CE49-4826-9C46-6B9D891D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5" name="Freeform 25">
              <a:extLst>
                <a:ext uri="{FF2B5EF4-FFF2-40B4-BE49-F238E27FC236}">
                  <a16:creationId xmlns:a16="http://schemas.microsoft.com/office/drawing/2014/main" id="{982DB422-43BF-4581-94CC-4DB22E38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6" name="Freeform 26">
              <a:extLst>
                <a:ext uri="{FF2B5EF4-FFF2-40B4-BE49-F238E27FC236}">
                  <a16:creationId xmlns:a16="http://schemas.microsoft.com/office/drawing/2014/main" id="{6E0F1171-2264-4F98-B4F0-1DBD771F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7" name="Freeform 27">
              <a:extLst>
                <a:ext uri="{FF2B5EF4-FFF2-40B4-BE49-F238E27FC236}">
                  <a16:creationId xmlns:a16="http://schemas.microsoft.com/office/drawing/2014/main" id="{3ECA917D-CB5C-4DB7-910A-59711951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8" name="Freeform 28">
              <a:extLst>
                <a:ext uri="{FF2B5EF4-FFF2-40B4-BE49-F238E27FC236}">
                  <a16:creationId xmlns:a16="http://schemas.microsoft.com/office/drawing/2014/main" id="{00452B4A-19CD-4125-AE82-D9510C658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49" name="Freeform 29">
              <a:extLst>
                <a:ext uri="{FF2B5EF4-FFF2-40B4-BE49-F238E27FC236}">
                  <a16:creationId xmlns:a16="http://schemas.microsoft.com/office/drawing/2014/main" id="{9F1EB9F5-9240-4619-BE97-A7FFDF46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0" name="Freeform 30">
              <a:extLst>
                <a:ext uri="{FF2B5EF4-FFF2-40B4-BE49-F238E27FC236}">
                  <a16:creationId xmlns:a16="http://schemas.microsoft.com/office/drawing/2014/main" id="{793700CC-7598-4B64-9CD8-37C0BED7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1" name="Freeform 31">
              <a:extLst>
                <a:ext uri="{FF2B5EF4-FFF2-40B4-BE49-F238E27FC236}">
                  <a16:creationId xmlns:a16="http://schemas.microsoft.com/office/drawing/2014/main" id="{5C270E31-643B-40D5-97FE-BB3AC302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2" name="Freeform 32">
              <a:extLst>
                <a:ext uri="{FF2B5EF4-FFF2-40B4-BE49-F238E27FC236}">
                  <a16:creationId xmlns:a16="http://schemas.microsoft.com/office/drawing/2014/main" id="{D5C53A2D-7AA0-4A77-B4B9-23CFA09D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3" name="Freeform 33">
              <a:extLst>
                <a:ext uri="{FF2B5EF4-FFF2-40B4-BE49-F238E27FC236}">
                  <a16:creationId xmlns:a16="http://schemas.microsoft.com/office/drawing/2014/main" id="{9C678CC4-2D3E-4CD1-A407-68AB3BD4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4" name="Freeform 34">
              <a:extLst>
                <a:ext uri="{FF2B5EF4-FFF2-40B4-BE49-F238E27FC236}">
                  <a16:creationId xmlns:a16="http://schemas.microsoft.com/office/drawing/2014/main" id="{E096405A-FE3F-452F-A40A-80C3E7DE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5" name="Freeform 35">
              <a:extLst>
                <a:ext uri="{FF2B5EF4-FFF2-40B4-BE49-F238E27FC236}">
                  <a16:creationId xmlns:a16="http://schemas.microsoft.com/office/drawing/2014/main" id="{3C0A7978-AB92-47EF-91D4-0C93860B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6" name="Freeform 36">
              <a:extLst>
                <a:ext uri="{FF2B5EF4-FFF2-40B4-BE49-F238E27FC236}">
                  <a16:creationId xmlns:a16="http://schemas.microsoft.com/office/drawing/2014/main" id="{5302536E-40BF-473B-9AFC-736E5609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7" name="Freeform 37">
              <a:extLst>
                <a:ext uri="{FF2B5EF4-FFF2-40B4-BE49-F238E27FC236}">
                  <a16:creationId xmlns:a16="http://schemas.microsoft.com/office/drawing/2014/main" id="{4AF08F38-AD52-42DD-B703-D2AC015709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8" name="Freeform 38">
              <a:extLst>
                <a:ext uri="{FF2B5EF4-FFF2-40B4-BE49-F238E27FC236}">
                  <a16:creationId xmlns:a16="http://schemas.microsoft.com/office/drawing/2014/main" id="{C6DB4B60-BD5C-464E-AD7C-1958F38FF1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Freeform 39">
              <a:extLst>
                <a:ext uri="{FF2B5EF4-FFF2-40B4-BE49-F238E27FC236}">
                  <a16:creationId xmlns:a16="http://schemas.microsoft.com/office/drawing/2014/main" id="{67E155E4-BE13-455B-B05F-A30F76661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0" name="Freeform 40">
              <a:extLst>
                <a:ext uri="{FF2B5EF4-FFF2-40B4-BE49-F238E27FC236}">
                  <a16:creationId xmlns:a16="http://schemas.microsoft.com/office/drawing/2014/main" id="{DDF920FB-333B-4270-A4D3-D2BE56054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1" name="Freeform 41">
              <a:extLst>
                <a:ext uri="{FF2B5EF4-FFF2-40B4-BE49-F238E27FC236}">
                  <a16:creationId xmlns:a16="http://schemas.microsoft.com/office/drawing/2014/main" id="{102ADD62-9C14-438B-B935-3B4C12DD6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2" name="Freeform 42">
              <a:extLst>
                <a:ext uri="{FF2B5EF4-FFF2-40B4-BE49-F238E27FC236}">
                  <a16:creationId xmlns:a16="http://schemas.microsoft.com/office/drawing/2014/main" id="{18757D3A-5FCD-4EB2-A345-11909BE65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3" name="Freeform 43">
              <a:extLst>
                <a:ext uri="{FF2B5EF4-FFF2-40B4-BE49-F238E27FC236}">
                  <a16:creationId xmlns:a16="http://schemas.microsoft.com/office/drawing/2014/main" id="{F42D56D0-53BC-45F5-9596-D992EC762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4" name="Freeform 44">
              <a:extLst>
                <a:ext uri="{FF2B5EF4-FFF2-40B4-BE49-F238E27FC236}">
                  <a16:creationId xmlns:a16="http://schemas.microsoft.com/office/drawing/2014/main" id="{70109E0D-40DD-40A3-B1CF-B7F9BC223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5" name="Freeform 45">
              <a:extLst>
                <a:ext uri="{FF2B5EF4-FFF2-40B4-BE49-F238E27FC236}">
                  <a16:creationId xmlns:a16="http://schemas.microsoft.com/office/drawing/2014/main" id="{A3A65965-9C9C-497A-8EA9-84612679AF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6" name="Freeform 46">
              <a:extLst>
                <a:ext uri="{FF2B5EF4-FFF2-40B4-BE49-F238E27FC236}">
                  <a16:creationId xmlns:a16="http://schemas.microsoft.com/office/drawing/2014/main" id="{AE8B76DC-BFB9-4C4E-9D94-C7E0FF303E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7" name="Freeform 47">
              <a:extLst>
                <a:ext uri="{FF2B5EF4-FFF2-40B4-BE49-F238E27FC236}">
                  <a16:creationId xmlns:a16="http://schemas.microsoft.com/office/drawing/2014/main" id="{108A6CCF-40E2-4EED-A8B3-4290D874FB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8" name="Freeform 48">
              <a:extLst>
                <a:ext uri="{FF2B5EF4-FFF2-40B4-BE49-F238E27FC236}">
                  <a16:creationId xmlns:a16="http://schemas.microsoft.com/office/drawing/2014/main" id="{BF1C3EE7-ED02-4BC3-8E66-631D8554C0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69" name="Freeform 49">
              <a:extLst>
                <a:ext uri="{FF2B5EF4-FFF2-40B4-BE49-F238E27FC236}">
                  <a16:creationId xmlns:a16="http://schemas.microsoft.com/office/drawing/2014/main" id="{5FE93809-4D64-4E69-8397-41D0C34B8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0" name="Freeform 50">
              <a:extLst>
                <a:ext uri="{FF2B5EF4-FFF2-40B4-BE49-F238E27FC236}">
                  <a16:creationId xmlns:a16="http://schemas.microsoft.com/office/drawing/2014/main" id="{3910E49D-07E2-4AC4-9D1E-FA439EE7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1" name="Freeform 51">
              <a:extLst>
                <a:ext uri="{FF2B5EF4-FFF2-40B4-BE49-F238E27FC236}">
                  <a16:creationId xmlns:a16="http://schemas.microsoft.com/office/drawing/2014/main" id="{E5BB2603-D5E1-4777-9D60-5F1CB5870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2" name="Freeform 52">
              <a:extLst>
                <a:ext uri="{FF2B5EF4-FFF2-40B4-BE49-F238E27FC236}">
                  <a16:creationId xmlns:a16="http://schemas.microsoft.com/office/drawing/2014/main" id="{35A5405F-9CB5-49EF-9BB2-B5E11049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3" name="Freeform 53">
              <a:extLst>
                <a:ext uri="{FF2B5EF4-FFF2-40B4-BE49-F238E27FC236}">
                  <a16:creationId xmlns:a16="http://schemas.microsoft.com/office/drawing/2014/main" id="{630844DF-1F0C-4686-96B3-B9B25DC8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4" name="Freeform 54">
              <a:extLst>
                <a:ext uri="{FF2B5EF4-FFF2-40B4-BE49-F238E27FC236}">
                  <a16:creationId xmlns:a16="http://schemas.microsoft.com/office/drawing/2014/main" id="{D8A7C01A-3A3B-4E6E-9C8F-0F9430322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5" name="Freeform 55">
              <a:extLst>
                <a:ext uri="{FF2B5EF4-FFF2-40B4-BE49-F238E27FC236}">
                  <a16:creationId xmlns:a16="http://schemas.microsoft.com/office/drawing/2014/main" id="{87ADE376-4E60-474A-BC66-6651B0BA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6" name="Freeform 56">
              <a:extLst>
                <a:ext uri="{FF2B5EF4-FFF2-40B4-BE49-F238E27FC236}">
                  <a16:creationId xmlns:a16="http://schemas.microsoft.com/office/drawing/2014/main" id="{CCAEAFD2-C830-43FF-B2AC-70D15A7FD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7" name="Freeform 57">
              <a:extLst>
                <a:ext uri="{FF2B5EF4-FFF2-40B4-BE49-F238E27FC236}">
                  <a16:creationId xmlns:a16="http://schemas.microsoft.com/office/drawing/2014/main" id="{D4D4BDA4-FD45-46F8-BEC9-8B13C1262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8" name="Freeform 58">
              <a:extLst>
                <a:ext uri="{FF2B5EF4-FFF2-40B4-BE49-F238E27FC236}">
                  <a16:creationId xmlns:a16="http://schemas.microsoft.com/office/drawing/2014/main" id="{F74A5FAE-90EA-4A21-9A34-43132E69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79" name="Freeform 59">
              <a:extLst>
                <a:ext uri="{FF2B5EF4-FFF2-40B4-BE49-F238E27FC236}">
                  <a16:creationId xmlns:a16="http://schemas.microsoft.com/office/drawing/2014/main" id="{632BB9F1-2233-4023-A8A6-50E4542E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0" name="Freeform 60">
              <a:extLst>
                <a:ext uri="{FF2B5EF4-FFF2-40B4-BE49-F238E27FC236}">
                  <a16:creationId xmlns:a16="http://schemas.microsoft.com/office/drawing/2014/main" id="{858EB410-3DB4-4885-A716-D78FB716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1" name="Freeform 61">
              <a:extLst>
                <a:ext uri="{FF2B5EF4-FFF2-40B4-BE49-F238E27FC236}">
                  <a16:creationId xmlns:a16="http://schemas.microsoft.com/office/drawing/2014/main" id="{4044C0DC-919C-4A89-8372-614792C4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2" name="Freeform 62">
              <a:extLst>
                <a:ext uri="{FF2B5EF4-FFF2-40B4-BE49-F238E27FC236}">
                  <a16:creationId xmlns:a16="http://schemas.microsoft.com/office/drawing/2014/main" id="{49A8101A-326B-44EF-A2E5-1359371A4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3" name="Freeform 63">
              <a:extLst>
                <a:ext uri="{FF2B5EF4-FFF2-40B4-BE49-F238E27FC236}">
                  <a16:creationId xmlns:a16="http://schemas.microsoft.com/office/drawing/2014/main" id="{BA81C366-3370-49EF-8333-8ADF0E68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4" name="Freeform 64">
              <a:extLst>
                <a:ext uri="{FF2B5EF4-FFF2-40B4-BE49-F238E27FC236}">
                  <a16:creationId xmlns:a16="http://schemas.microsoft.com/office/drawing/2014/main" id="{5DF101EB-9867-4CC3-A3AA-6CB75907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5" name="Freeform 65">
              <a:extLst>
                <a:ext uri="{FF2B5EF4-FFF2-40B4-BE49-F238E27FC236}">
                  <a16:creationId xmlns:a16="http://schemas.microsoft.com/office/drawing/2014/main" id="{F7C2040B-32D7-4948-B941-0B0326E875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6" name="Freeform 66">
              <a:extLst>
                <a:ext uri="{FF2B5EF4-FFF2-40B4-BE49-F238E27FC236}">
                  <a16:creationId xmlns:a16="http://schemas.microsoft.com/office/drawing/2014/main" id="{699D3F3A-9388-4ACB-AA20-4B53B7036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7" name="Freeform 67">
              <a:extLst>
                <a:ext uri="{FF2B5EF4-FFF2-40B4-BE49-F238E27FC236}">
                  <a16:creationId xmlns:a16="http://schemas.microsoft.com/office/drawing/2014/main" id="{939AC7C0-EB5F-454B-85E7-E10649F0E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8" name="Freeform 68">
              <a:extLst>
                <a:ext uri="{FF2B5EF4-FFF2-40B4-BE49-F238E27FC236}">
                  <a16:creationId xmlns:a16="http://schemas.microsoft.com/office/drawing/2014/main" id="{B81829F7-9B77-4ABF-9D3D-360B98BDD5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89" name="Freeform 69">
              <a:extLst>
                <a:ext uri="{FF2B5EF4-FFF2-40B4-BE49-F238E27FC236}">
                  <a16:creationId xmlns:a16="http://schemas.microsoft.com/office/drawing/2014/main" id="{8D0DDB80-FA69-4F8E-B34F-AC0ABB55C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0" name="Freeform 70">
              <a:extLst>
                <a:ext uri="{FF2B5EF4-FFF2-40B4-BE49-F238E27FC236}">
                  <a16:creationId xmlns:a16="http://schemas.microsoft.com/office/drawing/2014/main" id="{8A398249-A94E-4BC6-89C4-3D837FC53E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1" name="Freeform 71">
              <a:extLst>
                <a:ext uri="{FF2B5EF4-FFF2-40B4-BE49-F238E27FC236}">
                  <a16:creationId xmlns:a16="http://schemas.microsoft.com/office/drawing/2014/main" id="{148B3696-A4A8-4DFA-BE8F-C668B91B4B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2" name="Freeform 72">
              <a:extLst>
                <a:ext uri="{FF2B5EF4-FFF2-40B4-BE49-F238E27FC236}">
                  <a16:creationId xmlns:a16="http://schemas.microsoft.com/office/drawing/2014/main" id="{7DE9EE28-E5CF-461D-BD2B-7A22675EF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3" name="Freeform 73">
              <a:extLst>
                <a:ext uri="{FF2B5EF4-FFF2-40B4-BE49-F238E27FC236}">
                  <a16:creationId xmlns:a16="http://schemas.microsoft.com/office/drawing/2014/main" id="{9182F1CA-7B7C-4A3E-884E-6B066C12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4" name="Freeform 74">
              <a:extLst>
                <a:ext uri="{FF2B5EF4-FFF2-40B4-BE49-F238E27FC236}">
                  <a16:creationId xmlns:a16="http://schemas.microsoft.com/office/drawing/2014/main" id="{A350D1AD-E136-4308-A60A-F6AA6975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5" name="Freeform 75">
              <a:extLst>
                <a:ext uri="{FF2B5EF4-FFF2-40B4-BE49-F238E27FC236}">
                  <a16:creationId xmlns:a16="http://schemas.microsoft.com/office/drawing/2014/main" id="{452F023E-73C5-40A9-992C-0DB5490BA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6" name="Freeform 76">
              <a:extLst>
                <a:ext uri="{FF2B5EF4-FFF2-40B4-BE49-F238E27FC236}">
                  <a16:creationId xmlns:a16="http://schemas.microsoft.com/office/drawing/2014/main" id="{5716A5A0-3013-4736-B3B9-F1D73C9D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7" name="Freeform 77">
              <a:extLst>
                <a:ext uri="{FF2B5EF4-FFF2-40B4-BE49-F238E27FC236}">
                  <a16:creationId xmlns:a16="http://schemas.microsoft.com/office/drawing/2014/main" id="{CB6B0387-CE41-4265-AC27-4085B6D14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8" name="Freeform 78">
              <a:extLst>
                <a:ext uri="{FF2B5EF4-FFF2-40B4-BE49-F238E27FC236}">
                  <a16:creationId xmlns:a16="http://schemas.microsoft.com/office/drawing/2014/main" id="{0DBAC401-DB71-4DC1-92CF-ADCBF0F1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99" name="Freeform 79">
              <a:extLst>
                <a:ext uri="{FF2B5EF4-FFF2-40B4-BE49-F238E27FC236}">
                  <a16:creationId xmlns:a16="http://schemas.microsoft.com/office/drawing/2014/main" id="{7030A527-C408-4883-B087-51A2C75BD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0" name="Freeform 80">
              <a:extLst>
                <a:ext uri="{FF2B5EF4-FFF2-40B4-BE49-F238E27FC236}">
                  <a16:creationId xmlns:a16="http://schemas.microsoft.com/office/drawing/2014/main" id="{5387CF69-36C6-4DEB-A5D8-D5BBAF860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1" name="Freeform 81">
              <a:extLst>
                <a:ext uri="{FF2B5EF4-FFF2-40B4-BE49-F238E27FC236}">
                  <a16:creationId xmlns:a16="http://schemas.microsoft.com/office/drawing/2014/main" id="{3FA51C87-EBFF-4B17-B403-E7791D0D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2" name="Freeform 82">
              <a:extLst>
                <a:ext uri="{FF2B5EF4-FFF2-40B4-BE49-F238E27FC236}">
                  <a16:creationId xmlns:a16="http://schemas.microsoft.com/office/drawing/2014/main" id="{FC1DB179-D3DE-43A9-9969-E6AC4E59A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3" name="Freeform 83">
              <a:extLst>
                <a:ext uri="{FF2B5EF4-FFF2-40B4-BE49-F238E27FC236}">
                  <a16:creationId xmlns:a16="http://schemas.microsoft.com/office/drawing/2014/main" id="{CD6309DE-BF08-4DC0-A0FC-2945298C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4" name="Freeform 84">
              <a:extLst>
                <a:ext uri="{FF2B5EF4-FFF2-40B4-BE49-F238E27FC236}">
                  <a16:creationId xmlns:a16="http://schemas.microsoft.com/office/drawing/2014/main" id="{DA76A605-F543-41BB-BA96-4BDA24CB3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5" name="Freeform 85">
              <a:extLst>
                <a:ext uri="{FF2B5EF4-FFF2-40B4-BE49-F238E27FC236}">
                  <a16:creationId xmlns:a16="http://schemas.microsoft.com/office/drawing/2014/main" id="{FFEB96AF-1768-4510-9F93-A687A898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6" name="Freeform 86">
              <a:extLst>
                <a:ext uri="{FF2B5EF4-FFF2-40B4-BE49-F238E27FC236}">
                  <a16:creationId xmlns:a16="http://schemas.microsoft.com/office/drawing/2014/main" id="{E6045DC6-F4B9-4BF2-B3E3-7C02B5F7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7" name="Freeform 87">
              <a:extLst>
                <a:ext uri="{FF2B5EF4-FFF2-40B4-BE49-F238E27FC236}">
                  <a16:creationId xmlns:a16="http://schemas.microsoft.com/office/drawing/2014/main" id="{89C30B67-331E-49C1-BE06-F04DD5F1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8" name="Freeform 88">
              <a:extLst>
                <a:ext uri="{FF2B5EF4-FFF2-40B4-BE49-F238E27FC236}">
                  <a16:creationId xmlns:a16="http://schemas.microsoft.com/office/drawing/2014/main" id="{62C19F54-43FD-4C2A-AE5C-0BEFF0B47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09" name="Freeform 89">
              <a:extLst>
                <a:ext uri="{FF2B5EF4-FFF2-40B4-BE49-F238E27FC236}">
                  <a16:creationId xmlns:a16="http://schemas.microsoft.com/office/drawing/2014/main" id="{F58205DC-7541-4ADB-B983-B8ECD27A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0" name="Freeform 90">
              <a:extLst>
                <a:ext uri="{FF2B5EF4-FFF2-40B4-BE49-F238E27FC236}">
                  <a16:creationId xmlns:a16="http://schemas.microsoft.com/office/drawing/2014/main" id="{FBA97CCF-3AFB-4892-88D6-C271B72A3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1" name="Freeform 91">
              <a:extLst>
                <a:ext uri="{FF2B5EF4-FFF2-40B4-BE49-F238E27FC236}">
                  <a16:creationId xmlns:a16="http://schemas.microsoft.com/office/drawing/2014/main" id="{BADDD3D9-0399-4C5E-955A-68F8235B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2" name="Freeform 92">
              <a:extLst>
                <a:ext uri="{FF2B5EF4-FFF2-40B4-BE49-F238E27FC236}">
                  <a16:creationId xmlns:a16="http://schemas.microsoft.com/office/drawing/2014/main" id="{21FBF75B-B361-4076-B801-67CF56EB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3" name="Freeform 93">
              <a:extLst>
                <a:ext uri="{FF2B5EF4-FFF2-40B4-BE49-F238E27FC236}">
                  <a16:creationId xmlns:a16="http://schemas.microsoft.com/office/drawing/2014/main" id="{9E0ADECB-305B-4CBA-9CF9-8C490FC7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4" name="Freeform 94">
              <a:extLst>
                <a:ext uri="{FF2B5EF4-FFF2-40B4-BE49-F238E27FC236}">
                  <a16:creationId xmlns:a16="http://schemas.microsoft.com/office/drawing/2014/main" id="{8594BC11-527A-4F52-B335-05827459FA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5" name="Freeform 95">
              <a:extLst>
                <a:ext uri="{FF2B5EF4-FFF2-40B4-BE49-F238E27FC236}">
                  <a16:creationId xmlns:a16="http://schemas.microsoft.com/office/drawing/2014/main" id="{432D9DDC-1B21-4946-AD31-DD83CC650A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6" name="Freeform 96">
              <a:extLst>
                <a:ext uri="{FF2B5EF4-FFF2-40B4-BE49-F238E27FC236}">
                  <a16:creationId xmlns:a16="http://schemas.microsoft.com/office/drawing/2014/main" id="{8FB7F2E7-5DEA-4C9A-A178-B5A033005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7" name="Freeform 97">
              <a:extLst>
                <a:ext uri="{FF2B5EF4-FFF2-40B4-BE49-F238E27FC236}">
                  <a16:creationId xmlns:a16="http://schemas.microsoft.com/office/drawing/2014/main" id="{81BB123B-3D61-4F76-89B7-4B5BA8F4AE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8" name="Freeform 98">
              <a:extLst>
                <a:ext uri="{FF2B5EF4-FFF2-40B4-BE49-F238E27FC236}">
                  <a16:creationId xmlns:a16="http://schemas.microsoft.com/office/drawing/2014/main" id="{2CA6A56B-7EF1-4CD6-A2BF-6EDC73822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19" name="Freeform 99">
              <a:extLst>
                <a:ext uri="{FF2B5EF4-FFF2-40B4-BE49-F238E27FC236}">
                  <a16:creationId xmlns:a16="http://schemas.microsoft.com/office/drawing/2014/main" id="{00A5680D-0D98-49EB-AA7C-721D167BA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0" name="Freeform 100">
              <a:extLst>
                <a:ext uri="{FF2B5EF4-FFF2-40B4-BE49-F238E27FC236}">
                  <a16:creationId xmlns:a16="http://schemas.microsoft.com/office/drawing/2014/main" id="{77F7ABEE-CEC2-4888-9406-0C25E0AE6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1" name="Freeform 101">
              <a:extLst>
                <a:ext uri="{FF2B5EF4-FFF2-40B4-BE49-F238E27FC236}">
                  <a16:creationId xmlns:a16="http://schemas.microsoft.com/office/drawing/2014/main" id="{DAF34599-0FF8-43C6-8C16-060E866C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2" name="Freeform 102">
              <a:extLst>
                <a:ext uri="{FF2B5EF4-FFF2-40B4-BE49-F238E27FC236}">
                  <a16:creationId xmlns:a16="http://schemas.microsoft.com/office/drawing/2014/main" id="{A9DD7801-4462-4088-B421-A5C903727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3" name="Freeform 103">
              <a:extLst>
                <a:ext uri="{FF2B5EF4-FFF2-40B4-BE49-F238E27FC236}">
                  <a16:creationId xmlns:a16="http://schemas.microsoft.com/office/drawing/2014/main" id="{EED71CA1-EC6E-4365-8CB5-B47D80814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4" name="Freeform 104">
              <a:extLst>
                <a:ext uri="{FF2B5EF4-FFF2-40B4-BE49-F238E27FC236}">
                  <a16:creationId xmlns:a16="http://schemas.microsoft.com/office/drawing/2014/main" id="{CEE761B9-2DBC-47F5-B009-9AD93F2BB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5" name="Freeform 105">
              <a:extLst>
                <a:ext uri="{FF2B5EF4-FFF2-40B4-BE49-F238E27FC236}">
                  <a16:creationId xmlns:a16="http://schemas.microsoft.com/office/drawing/2014/main" id="{A14786B8-CDFA-4F1A-9582-B4B91989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6" name="Freeform 106">
              <a:extLst>
                <a:ext uri="{FF2B5EF4-FFF2-40B4-BE49-F238E27FC236}">
                  <a16:creationId xmlns:a16="http://schemas.microsoft.com/office/drawing/2014/main" id="{1510AEA7-AE46-4C51-B85E-D8F6F010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7" name="Freeform 107">
              <a:extLst>
                <a:ext uri="{FF2B5EF4-FFF2-40B4-BE49-F238E27FC236}">
                  <a16:creationId xmlns:a16="http://schemas.microsoft.com/office/drawing/2014/main" id="{6F221BAC-6965-49A0-9B81-38F5EF4A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8" name="Freeform 108">
              <a:extLst>
                <a:ext uri="{FF2B5EF4-FFF2-40B4-BE49-F238E27FC236}">
                  <a16:creationId xmlns:a16="http://schemas.microsoft.com/office/drawing/2014/main" id="{987ADFD3-B581-4A01-BA91-C9FC835E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29" name="Freeform 109">
              <a:extLst>
                <a:ext uri="{FF2B5EF4-FFF2-40B4-BE49-F238E27FC236}">
                  <a16:creationId xmlns:a16="http://schemas.microsoft.com/office/drawing/2014/main" id="{64EA0C7C-5E90-4EB5-8567-45571F217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30" name="Freeform 110">
              <a:extLst>
                <a:ext uri="{FF2B5EF4-FFF2-40B4-BE49-F238E27FC236}">
                  <a16:creationId xmlns:a16="http://schemas.microsoft.com/office/drawing/2014/main" id="{24CD77CE-6974-498B-9134-213D4E5D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31" name="Freeform 111">
              <a:extLst>
                <a:ext uri="{FF2B5EF4-FFF2-40B4-BE49-F238E27FC236}">
                  <a16:creationId xmlns:a16="http://schemas.microsoft.com/office/drawing/2014/main" id="{14045D8E-A12D-4FD6-B630-276CDB767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32" name="Freeform 112">
              <a:extLst>
                <a:ext uri="{FF2B5EF4-FFF2-40B4-BE49-F238E27FC236}">
                  <a16:creationId xmlns:a16="http://schemas.microsoft.com/office/drawing/2014/main" id="{8006F3F7-1BA1-48A3-BB73-650774C4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33" name="WordArt 113">
              <a:extLst>
                <a:ext uri="{FF2B5EF4-FFF2-40B4-BE49-F238E27FC236}">
                  <a16:creationId xmlns:a16="http://schemas.microsoft.com/office/drawing/2014/main" id="{10D005B4-F58B-41CD-94ED-E69D4EC40AF9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A8AB2CA9-5C2A-404D-A997-74DFF14BCCCC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88925" y="188913"/>
            <a:ext cx="8785225" cy="6669087"/>
          </a:xfrm>
        </p:spPr>
        <p:txBody>
          <a:bodyPr/>
          <a:lstStyle/>
          <a:p>
            <a:pPr marL="801688"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00"/>
              </a:solidFill>
            </a:endParaRP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marL="801688"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92162" name="Picture 2" descr="C:\Users\Nikolai\Desktop\фото\DSC02249.JPG">
            <a:extLst>
              <a:ext uri="{FF2B5EF4-FFF2-40B4-BE49-F238E27FC236}">
                <a16:creationId xmlns:a16="http://schemas.microsoft.com/office/drawing/2014/main" id="{99F4CBD3-DFB4-48F7-9957-3B157C7BB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1187624" y="1028700"/>
            <a:ext cx="7772400" cy="5829300"/>
          </a:xfrm>
          <a:prstGeom prst="rect">
            <a:avLst/>
          </a:prstGeom>
          <a:ln>
            <a:noFill/>
          </a:ln>
          <a:effectLst>
            <a:softEdge rad="112500"/>
          </a:effectLst>
          <a:extLst/>
        </p:spPr>
      </p:pic>
      <p:grpSp>
        <p:nvGrpSpPr>
          <p:cNvPr id="32772" name="Group 5">
            <a:extLst>
              <a:ext uri="{FF2B5EF4-FFF2-40B4-BE49-F238E27FC236}">
                <a16:creationId xmlns:a16="http://schemas.microsoft.com/office/drawing/2014/main" id="{A9E24B67-D829-400D-B502-D193BDFD7963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2773" name="AutoShape 6">
              <a:extLst>
                <a:ext uri="{FF2B5EF4-FFF2-40B4-BE49-F238E27FC236}">
                  <a16:creationId xmlns:a16="http://schemas.microsoft.com/office/drawing/2014/main" id="{719BA2F0-961B-4593-BD10-974C11FFDDB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4" name="Freeform 7">
              <a:extLst>
                <a:ext uri="{FF2B5EF4-FFF2-40B4-BE49-F238E27FC236}">
                  <a16:creationId xmlns:a16="http://schemas.microsoft.com/office/drawing/2014/main" id="{B6F223EA-9473-4F06-BAA1-51581092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5" name="Freeform 8">
              <a:extLst>
                <a:ext uri="{FF2B5EF4-FFF2-40B4-BE49-F238E27FC236}">
                  <a16:creationId xmlns:a16="http://schemas.microsoft.com/office/drawing/2014/main" id="{344309EE-82D8-4329-B20F-1DF2D071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6" name="Freeform 9">
              <a:extLst>
                <a:ext uri="{FF2B5EF4-FFF2-40B4-BE49-F238E27FC236}">
                  <a16:creationId xmlns:a16="http://schemas.microsoft.com/office/drawing/2014/main" id="{98F4DBA4-9078-4D10-A91C-DBB1A71C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7" name="Freeform 10">
              <a:extLst>
                <a:ext uri="{FF2B5EF4-FFF2-40B4-BE49-F238E27FC236}">
                  <a16:creationId xmlns:a16="http://schemas.microsoft.com/office/drawing/2014/main" id="{19E3532B-1984-4A95-AB6B-30F4A24FC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8" name="Freeform 11">
              <a:extLst>
                <a:ext uri="{FF2B5EF4-FFF2-40B4-BE49-F238E27FC236}">
                  <a16:creationId xmlns:a16="http://schemas.microsoft.com/office/drawing/2014/main" id="{F98A1BEA-D47E-4802-8ABA-FB206E0A4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9" name="Freeform 12">
              <a:extLst>
                <a:ext uri="{FF2B5EF4-FFF2-40B4-BE49-F238E27FC236}">
                  <a16:creationId xmlns:a16="http://schemas.microsoft.com/office/drawing/2014/main" id="{D57D81A8-9B27-479B-996E-D02D9949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0" name="Freeform 13">
              <a:extLst>
                <a:ext uri="{FF2B5EF4-FFF2-40B4-BE49-F238E27FC236}">
                  <a16:creationId xmlns:a16="http://schemas.microsoft.com/office/drawing/2014/main" id="{96B9CF1F-B017-4217-82AE-8B1C1A440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1" name="Freeform 14">
              <a:extLst>
                <a:ext uri="{FF2B5EF4-FFF2-40B4-BE49-F238E27FC236}">
                  <a16:creationId xmlns:a16="http://schemas.microsoft.com/office/drawing/2014/main" id="{F331F5B7-43AE-4663-B2E7-800E347046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2" name="Freeform 15">
              <a:extLst>
                <a:ext uri="{FF2B5EF4-FFF2-40B4-BE49-F238E27FC236}">
                  <a16:creationId xmlns:a16="http://schemas.microsoft.com/office/drawing/2014/main" id="{3D5A0B0C-E625-4E82-A325-7462F35D6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Freeform 16">
              <a:extLst>
                <a:ext uri="{FF2B5EF4-FFF2-40B4-BE49-F238E27FC236}">
                  <a16:creationId xmlns:a16="http://schemas.microsoft.com/office/drawing/2014/main" id="{2BE6A67D-5DC3-46A0-94A9-08344D821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4" name="Freeform 17">
              <a:extLst>
                <a:ext uri="{FF2B5EF4-FFF2-40B4-BE49-F238E27FC236}">
                  <a16:creationId xmlns:a16="http://schemas.microsoft.com/office/drawing/2014/main" id="{D1F08A3A-81CE-4015-A79A-D692EC20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5" name="Freeform 18">
              <a:extLst>
                <a:ext uri="{FF2B5EF4-FFF2-40B4-BE49-F238E27FC236}">
                  <a16:creationId xmlns:a16="http://schemas.microsoft.com/office/drawing/2014/main" id="{5213ECF1-37C5-43E6-B379-62C09033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6" name="Freeform 19">
              <a:extLst>
                <a:ext uri="{FF2B5EF4-FFF2-40B4-BE49-F238E27FC236}">
                  <a16:creationId xmlns:a16="http://schemas.microsoft.com/office/drawing/2014/main" id="{C9428BD0-7D27-49ED-B209-E7B830E1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7" name="Freeform 20">
              <a:extLst>
                <a:ext uri="{FF2B5EF4-FFF2-40B4-BE49-F238E27FC236}">
                  <a16:creationId xmlns:a16="http://schemas.microsoft.com/office/drawing/2014/main" id="{5EF808FF-CB04-4997-A380-C09D06C7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8" name="Freeform 21">
              <a:extLst>
                <a:ext uri="{FF2B5EF4-FFF2-40B4-BE49-F238E27FC236}">
                  <a16:creationId xmlns:a16="http://schemas.microsoft.com/office/drawing/2014/main" id="{13C98E9F-7669-46D7-BD50-D3C3E200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9" name="Freeform 22">
              <a:extLst>
                <a:ext uri="{FF2B5EF4-FFF2-40B4-BE49-F238E27FC236}">
                  <a16:creationId xmlns:a16="http://schemas.microsoft.com/office/drawing/2014/main" id="{4D618DCB-4E62-4696-9D05-61BD355F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0" name="Freeform 23">
              <a:extLst>
                <a:ext uri="{FF2B5EF4-FFF2-40B4-BE49-F238E27FC236}">
                  <a16:creationId xmlns:a16="http://schemas.microsoft.com/office/drawing/2014/main" id="{9287D608-6C3E-4995-AEEE-DF32D246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1" name="Freeform 24">
              <a:extLst>
                <a:ext uri="{FF2B5EF4-FFF2-40B4-BE49-F238E27FC236}">
                  <a16:creationId xmlns:a16="http://schemas.microsoft.com/office/drawing/2014/main" id="{A566ABC9-BDD0-40AC-B571-46D15790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2" name="Freeform 25">
              <a:extLst>
                <a:ext uri="{FF2B5EF4-FFF2-40B4-BE49-F238E27FC236}">
                  <a16:creationId xmlns:a16="http://schemas.microsoft.com/office/drawing/2014/main" id="{27710E19-B68B-4326-9C01-6C6C37BD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3" name="Freeform 26">
              <a:extLst>
                <a:ext uri="{FF2B5EF4-FFF2-40B4-BE49-F238E27FC236}">
                  <a16:creationId xmlns:a16="http://schemas.microsoft.com/office/drawing/2014/main" id="{9DD05313-A856-49DC-A6DE-E9537C5C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4" name="Freeform 27">
              <a:extLst>
                <a:ext uri="{FF2B5EF4-FFF2-40B4-BE49-F238E27FC236}">
                  <a16:creationId xmlns:a16="http://schemas.microsoft.com/office/drawing/2014/main" id="{3AB09E4C-F82E-4BA5-9773-243F9BEB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5" name="Freeform 28">
              <a:extLst>
                <a:ext uri="{FF2B5EF4-FFF2-40B4-BE49-F238E27FC236}">
                  <a16:creationId xmlns:a16="http://schemas.microsoft.com/office/drawing/2014/main" id="{46310357-8D8E-4E72-A9CC-191AC641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6" name="Freeform 29">
              <a:extLst>
                <a:ext uri="{FF2B5EF4-FFF2-40B4-BE49-F238E27FC236}">
                  <a16:creationId xmlns:a16="http://schemas.microsoft.com/office/drawing/2014/main" id="{D6D14EFC-B418-4C80-B8D3-B81DB9A8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7" name="Freeform 30">
              <a:extLst>
                <a:ext uri="{FF2B5EF4-FFF2-40B4-BE49-F238E27FC236}">
                  <a16:creationId xmlns:a16="http://schemas.microsoft.com/office/drawing/2014/main" id="{297473A5-5A5D-49BC-9093-71BF4BC7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8" name="Freeform 31">
              <a:extLst>
                <a:ext uri="{FF2B5EF4-FFF2-40B4-BE49-F238E27FC236}">
                  <a16:creationId xmlns:a16="http://schemas.microsoft.com/office/drawing/2014/main" id="{3B3988C7-8303-4BE4-862A-D4312E69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9" name="Freeform 32">
              <a:extLst>
                <a:ext uri="{FF2B5EF4-FFF2-40B4-BE49-F238E27FC236}">
                  <a16:creationId xmlns:a16="http://schemas.microsoft.com/office/drawing/2014/main" id="{AC73D982-C049-46C4-AE5A-01D6FC63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0" name="Freeform 33">
              <a:extLst>
                <a:ext uri="{FF2B5EF4-FFF2-40B4-BE49-F238E27FC236}">
                  <a16:creationId xmlns:a16="http://schemas.microsoft.com/office/drawing/2014/main" id="{0D8F7D95-8128-4892-8AFA-9D5EE0395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1" name="Freeform 34">
              <a:extLst>
                <a:ext uri="{FF2B5EF4-FFF2-40B4-BE49-F238E27FC236}">
                  <a16:creationId xmlns:a16="http://schemas.microsoft.com/office/drawing/2014/main" id="{587C37C6-86D6-44A2-8E09-D37649B91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2" name="Freeform 35">
              <a:extLst>
                <a:ext uri="{FF2B5EF4-FFF2-40B4-BE49-F238E27FC236}">
                  <a16:creationId xmlns:a16="http://schemas.microsoft.com/office/drawing/2014/main" id="{398670FE-9F4D-43D1-A0AC-0D2E6EAC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3" name="Freeform 36">
              <a:extLst>
                <a:ext uri="{FF2B5EF4-FFF2-40B4-BE49-F238E27FC236}">
                  <a16:creationId xmlns:a16="http://schemas.microsoft.com/office/drawing/2014/main" id="{DD0B94E2-FD5F-43E3-B9A7-2B29AC6F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4" name="Freeform 37">
              <a:extLst>
                <a:ext uri="{FF2B5EF4-FFF2-40B4-BE49-F238E27FC236}">
                  <a16:creationId xmlns:a16="http://schemas.microsoft.com/office/drawing/2014/main" id="{82973F0A-AC72-46B2-BD46-871CFC7E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5" name="Freeform 38">
              <a:extLst>
                <a:ext uri="{FF2B5EF4-FFF2-40B4-BE49-F238E27FC236}">
                  <a16:creationId xmlns:a16="http://schemas.microsoft.com/office/drawing/2014/main" id="{53AFD20F-76EE-406F-85AD-E263232CD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6" name="Freeform 39">
              <a:extLst>
                <a:ext uri="{FF2B5EF4-FFF2-40B4-BE49-F238E27FC236}">
                  <a16:creationId xmlns:a16="http://schemas.microsoft.com/office/drawing/2014/main" id="{5523FE87-E4E3-4E4A-8A18-E9DB1FC18A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7" name="Freeform 40">
              <a:extLst>
                <a:ext uri="{FF2B5EF4-FFF2-40B4-BE49-F238E27FC236}">
                  <a16:creationId xmlns:a16="http://schemas.microsoft.com/office/drawing/2014/main" id="{90CF33B9-BD7F-4D76-BB5A-1CF66C79A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8" name="Freeform 41">
              <a:extLst>
                <a:ext uri="{FF2B5EF4-FFF2-40B4-BE49-F238E27FC236}">
                  <a16:creationId xmlns:a16="http://schemas.microsoft.com/office/drawing/2014/main" id="{FA00618C-37A2-45AC-B06C-BFEDE7282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9" name="Freeform 42">
              <a:extLst>
                <a:ext uri="{FF2B5EF4-FFF2-40B4-BE49-F238E27FC236}">
                  <a16:creationId xmlns:a16="http://schemas.microsoft.com/office/drawing/2014/main" id="{0AEC4DF5-9AE1-453C-8B5E-267D4517A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0" name="Freeform 43">
              <a:extLst>
                <a:ext uri="{FF2B5EF4-FFF2-40B4-BE49-F238E27FC236}">
                  <a16:creationId xmlns:a16="http://schemas.microsoft.com/office/drawing/2014/main" id="{1298FF5A-1D8A-412E-A84D-66AD8EC70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1" name="Freeform 44">
              <a:extLst>
                <a:ext uri="{FF2B5EF4-FFF2-40B4-BE49-F238E27FC236}">
                  <a16:creationId xmlns:a16="http://schemas.microsoft.com/office/drawing/2014/main" id="{09A51908-1BE9-4C3A-9406-34E8BC77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2" name="Freeform 45">
              <a:extLst>
                <a:ext uri="{FF2B5EF4-FFF2-40B4-BE49-F238E27FC236}">
                  <a16:creationId xmlns:a16="http://schemas.microsoft.com/office/drawing/2014/main" id="{FDA8316E-5080-4E66-9CCA-FA084D30C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3" name="Freeform 46">
              <a:extLst>
                <a:ext uri="{FF2B5EF4-FFF2-40B4-BE49-F238E27FC236}">
                  <a16:creationId xmlns:a16="http://schemas.microsoft.com/office/drawing/2014/main" id="{9D698145-B8D2-4B06-9E0E-307E13253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4" name="Freeform 47">
              <a:extLst>
                <a:ext uri="{FF2B5EF4-FFF2-40B4-BE49-F238E27FC236}">
                  <a16:creationId xmlns:a16="http://schemas.microsoft.com/office/drawing/2014/main" id="{C44ED3E8-0F97-4FEB-8AA3-A0CAB3CF4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5" name="Freeform 48">
              <a:extLst>
                <a:ext uri="{FF2B5EF4-FFF2-40B4-BE49-F238E27FC236}">
                  <a16:creationId xmlns:a16="http://schemas.microsoft.com/office/drawing/2014/main" id="{71A7B008-6067-4964-9D96-037C42EBFB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6" name="Freeform 49">
              <a:extLst>
                <a:ext uri="{FF2B5EF4-FFF2-40B4-BE49-F238E27FC236}">
                  <a16:creationId xmlns:a16="http://schemas.microsoft.com/office/drawing/2014/main" id="{462CBDB5-7DFB-4082-8ADD-037FAC867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7" name="Freeform 50">
              <a:extLst>
                <a:ext uri="{FF2B5EF4-FFF2-40B4-BE49-F238E27FC236}">
                  <a16:creationId xmlns:a16="http://schemas.microsoft.com/office/drawing/2014/main" id="{324EE75A-EBB1-46DD-AB8B-586788945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8" name="Freeform 51">
              <a:extLst>
                <a:ext uri="{FF2B5EF4-FFF2-40B4-BE49-F238E27FC236}">
                  <a16:creationId xmlns:a16="http://schemas.microsoft.com/office/drawing/2014/main" id="{BDF5B261-4F95-42F9-BC28-D8F30349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9" name="Freeform 52">
              <a:extLst>
                <a:ext uri="{FF2B5EF4-FFF2-40B4-BE49-F238E27FC236}">
                  <a16:creationId xmlns:a16="http://schemas.microsoft.com/office/drawing/2014/main" id="{D81EB97B-2D64-4396-AC49-14DA2A2D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0" name="Freeform 53">
              <a:extLst>
                <a:ext uri="{FF2B5EF4-FFF2-40B4-BE49-F238E27FC236}">
                  <a16:creationId xmlns:a16="http://schemas.microsoft.com/office/drawing/2014/main" id="{E74076DB-3C5D-4AF5-B02C-6C90E37A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1" name="Freeform 54">
              <a:extLst>
                <a:ext uri="{FF2B5EF4-FFF2-40B4-BE49-F238E27FC236}">
                  <a16:creationId xmlns:a16="http://schemas.microsoft.com/office/drawing/2014/main" id="{420387E4-E094-4EFF-9D4F-E246B6E7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2" name="Freeform 55">
              <a:extLst>
                <a:ext uri="{FF2B5EF4-FFF2-40B4-BE49-F238E27FC236}">
                  <a16:creationId xmlns:a16="http://schemas.microsoft.com/office/drawing/2014/main" id="{6CAB4BF8-20FF-4BA4-96CA-86875FE0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3" name="Freeform 56">
              <a:extLst>
                <a:ext uri="{FF2B5EF4-FFF2-40B4-BE49-F238E27FC236}">
                  <a16:creationId xmlns:a16="http://schemas.microsoft.com/office/drawing/2014/main" id="{5A699E7E-39A8-4188-ABA2-C794782F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4" name="Freeform 57">
              <a:extLst>
                <a:ext uri="{FF2B5EF4-FFF2-40B4-BE49-F238E27FC236}">
                  <a16:creationId xmlns:a16="http://schemas.microsoft.com/office/drawing/2014/main" id="{AA5B8197-04C5-456E-BD24-5AAAD4EB2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5" name="Freeform 58">
              <a:extLst>
                <a:ext uri="{FF2B5EF4-FFF2-40B4-BE49-F238E27FC236}">
                  <a16:creationId xmlns:a16="http://schemas.microsoft.com/office/drawing/2014/main" id="{70029789-20E1-4BEA-9BBE-57BF34A8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6" name="Freeform 59">
              <a:extLst>
                <a:ext uri="{FF2B5EF4-FFF2-40B4-BE49-F238E27FC236}">
                  <a16:creationId xmlns:a16="http://schemas.microsoft.com/office/drawing/2014/main" id="{9C335B4E-56E5-4F13-83CB-173E0827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7" name="Freeform 60">
              <a:extLst>
                <a:ext uri="{FF2B5EF4-FFF2-40B4-BE49-F238E27FC236}">
                  <a16:creationId xmlns:a16="http://schemas.microsoft.com/office/drawing/2014/main" id="{EF5686AB-30C4-44D2-B96C-9AD6BD168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8" name="Freeform 61">
              <a:extLst>
                <a:ext uri="{FF2B5EF4-FFF2-40B4-BE49-F238E27FC236}">
                  <a16:creationId xmlns:a16="http://schemas.microsoft.com/office/drawing/2014/main" id="{4C29DAB6-519D-4AD8-9B12-009FDA7B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29" name="Freeform 62">
              <a:extLst>
                <a:ext uri="{FF2B5EF4-FFF2-40B4-BE49-F238E27FC236}">
                  <a16:creationId xmlns:a16="http://schemas.microsoft.com/office/drawing/2014/main" id="{C9C1F441-9D86-4238-AEA1-E8C16756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0" name="Freeform 63">
              <a:extLst>
                <a:ext uri="{FF2B5EF4-FFF2-40B4-BE49-F238E27FC236}">
                  <a16:creationId xmlns:a16="http://schemas.microsoft.com/office/drawing/2014/main" id="{7758587C-4F94-4F28-8E2D-BF4E1919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1" name="Freeform 64">
              <a:extLst>
                <a:ext uri="{FF2B5EF4-FFF2-40B4-BE49-F238E27FC236}">
                  <a16:creationId xmlns:a16="http://schemas.microsoft.com/office/drawing/2014/main" id="{76AEDE65-050C-4B84-BA87-46AD01C4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2" name="Freeform 65">
              <a:extLst>
                <a:ext uri="{FF2B5EF4-FFF2-40B4-BE49-F238E27FC236}">
                  <a16:creationId xmlns:a16="http://schemas.microsoft.com/office/drawing/2014/main" id="{7B94727D-976D-492B-AA9C-B004BBC5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3" name="Freeform 66">
              <a:extLst>
                <a:ext uri="{FF2B5EF4-FFF2-40B4-BE49-F238E27FC236}">
                  <a16:creationId xmlns:a16="http://schemas.microsoft.com/office/drawing/2014/main" id="{ACDC1D97-72E4-4366-A4A1-8FEE68E62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4" name="Freeform 67">
              <a:extLst>
                <a:ext uri="{FF2B5EF4-FFF2-40B4-BE49-F238E27FC236}">
                  <a16:creationId xmlns:a16="http://schemas.microsoft.com/office/drawing/2014/main" id="{7AFF694B-AB48-4A93-9A5A-FF0AB4DFE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5" name="Freeform 68">
              <a:extLst>
                <a:ext uri="{FF2B5EF4-FFF2-40B4-BE49-F238E27FC236}">
                  <a16:creationId xmlns:a16="http://schemas.microsoft.com/office/drawing/2014/main" id="{5711D50F-FE26-4B23-A717-6349C8F8E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6" name="Freeform 69">
              <a:extLst>
                <a:ext uri="{FF2B5EF4-FFF2-40B4-BE49-F238E27FC236}">
                  <a16:creationId xmlns:a16="http://schemas.microsoft.com/office/drawing/2014/main" id="{66D8274D-8317-4E0B-AA25-9790D24A8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7" name="Freeform 70">
              <a:extLst>
                <a:ext uri="{FF2B5EF4-FFF2-40B4-BE49-F238E27FC236}">
                  <a16:creationId xmlns:a16="http://schemas.microsoft.com/office/drawing/2014/main" id="{AA502993-0725-45CE-9E0D-1AC78BB46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8" name="Freeform 71">
              <a:extLst>
                <a:ext uri="{FF2B5EF4-FFF2-40B4-BE49-F238E27FC236}">
                  <a16:creationId xmlns:a16="http://schemas.microsoft.com/office/drawing/2014/main" id="{9B2310C8-2B24-455C-9B3B-F19F7A81E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39" name="Freeform 72">
              <a:extLst>
                <a:ext uri="{FF2B5EF4-FFF2-40B4-BE49-F238E27FC236}">
                  <a16:creationId xmlns:a16="http://schemas.microsoft.com/office/drawing/2014/main" id="{CCAA7CD9-C412-45A0-B42E-201B280E92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0" name="Freeform 73">
              <a:extLst>
                <a:ext uri="{FF2B5EF4-FFF2-40B4-BE49-F238E27FC236}">
                  <a16:creationId xmlns:a16="http://schemas.microsoft.com/office/drawing/2014/main" id="{C78D6E76-CA3E-479B-A76E-A6D39841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1" name="Freeform 74">
              <a:extLst>
                <a:ext uri="{FF2B5EF4-FFF2-40B4-BE49-F238E27FC236}">
                  <a16:creationId xmlns:a16="http://schemas.microsoft.com/office/drawing/2014/main" id="{FE869F99-F876-4B9E-BAE9-8F34FD86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2" name="Freeform 75">
              <a:extLst>
                <a:ext uri="{FF2B5EF4-FFF2-40B4-BE49-F238E27FC236}">
                  <a16:creationId xmlns:a16="http://schemas.microsoft.com/office/drawing/2014/main" id="{DE3E24E0-D2AF-41D8-AFFD-72E12601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3" name="Freeform 76">
              <a:extLst>
                <a:ext uri="{FF2B5EF4-FFF2-40B4-BE49-F238E27FC236}">
                  <a16:creationId xmlns:a16="http://schemas.microsoft.com/office/drawing/2014/main" id="{49EEDB38-F489-439C-A687-18C052AC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4" name="Freeform 77">
              <a:extLst>
                <a:ext uri="{FF2B5EF4-FFF2-40B4-BE49-F238E27FC236}">
                  <a16:creationId xmlns:a16="http://schemas.microsoft.com/office/drawing/2014/main" id="{DAE38C3D-5C6C-4927-B88B-1AF08D33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5" name="Freeform 78">
              <a:extLst>
                <a:ext uri="{FF2B5EF4-FFF2-40B4-BE49-F238E27FC236}">
                  <a16:creationId xmlns:a16="http://schemas.microsoft.com/office/drawing/2014/main" id="{99B238E3-EB0D-459E-9FD0-E0F27F58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6" name="Freeform 79">
              <a:extLst>
                <a:ext uri="{FF2B5EF4-FFF2-40B4-BE49-F238E27FC236}">
                  <a16:creationId xmlns:a16="http://schemas.microsoft.com/office/drawing/2014/main" id="{842189DA-4101-4905-88DF-AAADB24D3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7" name="Freeform 80">
              <a:extLst>
                <a:ext uri="{FF2B5EF4-FFF2-40B4-BE49-F238E27FC236}">
                  <a16:creationId xmlns:a16="http://schemas.microsoft.com/office/drawing/2014/main" id="{107DE3D8-7A52-4B13-9A1E-838DF3D6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8" name="Freeform 81">
              <a:extLst>
                <a:ext uri="{FF2B5EF4-FFF2-40B4-BE49-F238E27FC236}">
                  <a16:creationId xmlns:a16="http://schemas.microsoft.com/office/drawing/2014/main" id="{A6081E12-6B88-4796-9976-424EB393B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49" name="Freeform 82">
              <a:extLst>
                <a:ext uri="{FF2B5EF4-FFF2-40B4-BE49-F238E27FC236}">
                  <a16:creationId xmlns:a16="http://schemas.microsoft.com/office/drawing/2014/main" id="{155D4434-0400-4970-8283-5ACBC70B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0" name="Freeform 83">
              <a:extLst>
                <a:ext uri="{FF2B5EF4-FFF2-40B4-BE49-F238E27FC236}">
                  <a16:creationId xmlns:a16="http://schemas.microsoft.com/office/drawing/2014/main" id="{3186FC04-E323-4CEB-B037-07B068257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1" name="Freeform 84">
              <a:extLst>
                <a:ext uri="{FF2B5EF4-FFF2-40B4-BE49-F238E27FC236}">
                  <a16:creationId xmlns:a16="http://schemas.microsoft.com/office/drawing/2014/main" id="{C1CBD9A6-8785-4B37-8C65-448A0011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2" name="Freeform 85">
              <a:extLst>
                <a:ext uri="{FF2B5EF4-FFF2-40B4-BE49-F238E27FC236}">
                  <a16:creationId xmlns:a16="http://schemas.microsoft.com/office/drawing/2014/main" id="{7A77FC0A-D93B-42E1-94B4-98F843650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3" name="Freeform 86">
              <a:extLst>
                <a:ext uri="{FF2B5EF4-FFF2-40B4-BE49-F238E27FC236}">
                  <a16:creationId xmlns:a16="http://schemas.microsoft.com/office/drawing/2014/main" id="{42AE46C9-9839-47B5-A523-06F47EB4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4" name="Freeform 87">
              <a:extLst>
                <a:ext uri="{FF2B5EF4-FFF2-40B4-BE49-F238E27FC236}">
                  <a16:creationId xmlns:a16="http://schemas.microsoft.com/office/drawing/2014/main" id="{1BACA5ED-5738-4D99-AD56-DE1F345CE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5" name="Freeform 88">
              <a:extLst>
                <a:ext uri="{FF2B5EF4-FFF2-40B4-BE49-F238E27FC236}">
                  <a16:creationId xmlns:a16="http://schemas.microsoft.com/office/drawing/2014/main" id="{A1E325E4-ADCA-40CD-A3B8-7BCD6C84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6" name="Freeform 89">
              <a:extLst>
                <a:ext uri="{FF2B5EF4-FFF2-40B4-BE49-F238E27FC236}">
                  <a16:creationId xmlns:a16="http://schemas.microsoft.com/office/drawing/2014/main" id="{D0C5470B-C19B-4926-9306-08A3FC87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7" name="Freeform 90">
              <a:extLst>
                <a:ext uri="{FF2B5EF4-FFF2-40B4-BE49-F238E27FC236}">
                  <a16:creationId xmlns:a16="http://schemas.microsoft.com/office/drawing/2014/main" id="{9FDAE3BD-A912-4C2C-8494-8E69543AC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8" name="Freeform 91">
              <a:extLst>
                <a:ext uri="{FF2B5EF4-FFF2-40B4-BE49-F238E27FC236}">
                  <a16:creationId xmlns:a16="http://schemas.microsoft.com/office/drawing/2014/main" id="{D759FC44-D9B8-4764-B749-9E6DB051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59" name="Freeform 92">
              <a:extLst>
                <a:ext uri="{FF2B5EF4-FFF2-40B4-BE49-F238E27FC236}">
                  <a16:creationId xmlns:a16="http://schemas.microsoft.com/office/drawing/2014/main" id="{51600941-A56A-4CF8-AD85-111AA317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0" name="Freeform 93">
              <a:extLst>
                <a:ext uri="{FF2B5EF4-FFF2-40B4-BE49-F238E27FC236}">
                  <a16:creationId xmlns:a16="http://schemas.microsoft.com/office/drawing/2014/main" id="{921898C6-E186-4DC7-A589-125776A5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1" name="Freeform 94">
              <a:extLst>
                <a:ext uri="{FF2B5EF4-FFF2-40B4-BE49-F238E27FC236}">
                  <a16:creationId xmlns:a16="http://schemas.microsoft.com/office/drawing/2014/main" id="{ADA49564-BD85-44A6-BB1F-10E77B157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2" name="Freeform 95">
              <a:extLst>
                <a:ext uri="{FF2B5EF4-FFF2-40B4-BE49-F238E27FC236}">
                  <a16:creationId xmlns:a16="http://schemas.microsoft.com/office/drawing/2014/main" id="{965FD763-4549-4E44-B12B-48FAAE985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3" name="Freeform 96">
              <a:extLst>
                <a:ext uri="{FF2B5EF4-FFF2-40B4-BE49-F238E27FC236}">
                  <a16:creationId xmlns:a16="http://schemas.microsoft.com/office/drawing/2014/main" id="{CB9E0B54-99F3-4BA0-9F39-55C3192F0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4" name="Freeform 97">
              <a:extLst>
                <a:ext uri="{FF2B5EF4-FFF2-40B4-BE49-F238E27FC236}">
                  <a16:creationId xmlns:a16="http://schemas.microsoft.com/office/drawing/2014/main" id="{D178C23D-9019-4AE4-9CF0-D0BE3543B8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5" name="Freeform 98">
              <a:extLst>
                <a:ext uri="{FF2B5EF4-FFF2-40B4-BE49-F238E27FC236}">
                  <a16:creationId xmlns:a16="http://schemas.microsoft.com/office/drawing/2014/main" id="{169DF5B5-EA03-4D81-8D43-E8F73054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6" name="Freeform 99">
              <a:extLst>
                <a:ext uri="{FF2B5EF4-FFF2-40B4-BE49-F238E27FC236}">
                  <a16:creationId xmlns:a16="http://schemas.microsoft.com/office/drawing/2014/main" id="{BFA0DB47-F49F-4EB6-A292-72CA250D5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7" name="Freeform 100">
              <a:extLst>
                <a:ext uri="{FF2B5EF4-FFF2-40B4-BE49-F238E27FC236}">
                  <a16:creationId xmlns:a16="http://schemas.microsoft.com/office/drawing/2014/main" id="{F1B6CAD8-1A9F-47D8-A513-059FA1E39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8" name="Freeform 101">
              <a:extLst>
                <a:ext uri="{FF2B5EF4-FFF2-40B4-BE49-F238E27FC236}">
                  <a16:creationId xmlns:a16="http://schemas.microsoft.com/office/drawing/2014/main" id="{601ACD6F-F03F-4325-AC1E-C10766727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69" name="Freeform 102">
              <a:extLst>
                <a:ext uri="{FF2B5EF4-FFF2-40B4-BE49-F238E27FC236}">
                  <a16:creationId xmlns:a16="http://schemas.microsoft.com/office/drawing/2014/main" id="{8F7977E0-A6A1-4FE2-9EE3-98CB5045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0" name="Freeform 103">
              <a:extLst>
                <a:ext uri="{FF2B5EF4-FFF2-40B4-BE49-F238E27FC236}">
                  <a16:creationId xmlns:a16="http://schemas.microsoft.com/office/drawing/2014/main" id="{47DFDC21-E50D-47B6-A827-AD4DE510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1" name="Freeform 104">
              <a:extLst>
                <a:ext uri="{FF2B5EF4-FFF2-40B4-BE49-F238E27FC236}">
                  <a16:creationId xmlns:a16="http://schemas.microsoft.com/office/drawing/2014/main" id="{80F4C6C7-F162-413A-812D-B89ECD12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2" name="Freeform 105">
              <a:extLst>
                <a:ext uri="{FF2B5EF4-FFF2-40B4-BE49-F238E27FC236}">
                  <a16:creationId xmlns:a16="http://schemas.microsoft.com/office/drawing/2014/main" id="{7FE2BA69-7A87-44F2-B063-009D5C6A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3" name="Freeform 106">
              <a:extLst>
                <a:ext uri="{FF2B5EF4-FFF2-40B4-BE49-F238E27FC236}">
                  <a16:creationId xmlns:a16="http://schemas.microsoft.com/office/drawing/2014/main" id="{847B3DA8-667C-494D-86CE-FE18F838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4" name="Freeform 107">
              <a:extLst>
                <a:ext uri="{FF2B5EF4-FFF2-40B4-BE49-F238E27FC236}">
                  <a16:creationId xmlns:a16="http://schemas.microsoft.com/office/drawing/2014/main" id="{BF626189-AE65-4A76-BF42-83D3D939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5" name="Freeform 108">
              <a:extLst>
                <a:ext uri="{FF2B5EF4-FFF2-40B4-BE49-F238E27FC236}">
                  <a16:creationId xmlns:a16="http://schemas.microsoft.com/office/drawing/2014/main" id="{785F1925-BA84-4757-A555-899771E8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6" name="Freeform 109">
              <a:extLst>
                <a:ext uri="{FF2B5EF4-FFF2-40B4-BE49-F238E27FC236}">
                  <a16:creationId xmlns:a16="http://schemas.microsoft.com/office/drawing/2014/main" id="{6023B8E2-D9B8-4271-8D01-3FCA7349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7" name="Freeform 110">
              <a:extLst>
                <a:ext uri="{FF2B5EF4-FFF2-40B4-BE49-F238E27FC236}">
                  <a16:creationId xmlns:a16="http://schemas.microsoft.com/office/drawing/2014/main" id="{3E0AC2A6-0235-4706-BFBD-7CE02CE9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8" name="Freeform 111">
              <a:extLst>
                <a:ext uri="{FF2B5EF4-FFF2-40B4-BE49-F238E27FC236}">
                  <a16:creationId xmlns:a16="http://schemas.microsoft.com/office/drawing/2014/main" id="{2B5B1B3E-C86A-4FE8-985D-BD2F4A72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79" name="Freeform 112">
              <a:extLst>
                <a:ext uri="{FF2B5EF4-FFF2-40B4-BE49-F238E27FC236}">
                  <a16:creationId xmlns:a16="http://schemas.microsoft.com/office/drawing/2014/main" id="{AFA52420-8CC7-4443-8BF7-166A37C8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80" name="Freeform 113">
              <a:extLst>
                <a:ext uri="{FF2B5EF4-FFF2-40B4-BE49-F238E27FC236}">
                  <a16:creationId xmlns:a16="http://schemas.microsoft.com/office/drawing/2014/main" id="{E5226590-B83A-457A-81AF-192D8A58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81" name="WordArt 114">
              <a:extLst>
                <a:ext uri="{FF2B5EF4-FFF2-40B4-BE49-F238E27FC236}">
                  <a16:creationId xmlns:a16="http://schemas.microsoft.com/office/drawing/2014/main" id="{B919AEE8-9DFF-4A0F-B5EB-78312EE92E2F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77B061E8-F15D-448A-9C09-DDEA2AF39799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5222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20617" name="Group 137">
            <a:extLst>
              <a:ext uri="{FF2B5EF4-FFF2-40B4-BE49-F238E27FC236}">
                <a16:creationId xmlns:a16="http://schemas.microsoft.com/office/drawing/2014/main" id="{6E91005F-DAA6-4FBD-8A41-B3CCF4066775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1628775"/>
          <a:ext cx="8894763" cy="5151438"/>
        </p:xfrm>
        <a:graphic>
          <a:graphicData uri="http://schemas.openxmlformats.org/drawingml/2006/table">
            <a:tbl>
              <a:tblPr/>
              <a:tblGrid>
                <a:gridCol w="4481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8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16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014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456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7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</a:t>
                      </a:r>
                      <a:r>
                        <a:rPr kumimoji="0" lang="ru-RU" altLang="ru-RU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ТЕХНОСФЕРНАЯ БЕЗОПАСНОСТЬ</a:t>
                      </a:r>
                      <a:r>
                        <a:rPr kumimoji="0" lang="ru-RU" altLang="ru-RU" sz="17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«Защита в чрезвычайных ситуациях»)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20.03.01</a:t>
                      </a:r>
                      <a:endParaRPr kumimoji="0" lang="ru-RU" altLang="ru-RU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Математика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Физика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B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76727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</a:t>
                      </a:r>
                      <a:r>
                        <a:rPr kumimoji="0" lang="ru-RU" altLang="ru-RU" sz="1500" b="0" i="0" u="sng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техносферной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безопасности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</a:t>
                      </a:r>
                      <a:r>
                        <a:rPr kumimoji="0" lang="ru-RU" altLang="ru-RU" sz="1500" b="1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техносферной</a:t>
                      </a: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безопасности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проектно-конструкторской, 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сервисно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-эксплуатационной, организационно-управленческой, экспертной, надзорной и инспекционно-аудиторской, научно-исследовательской деятельности в сфере 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техносферной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безопасности.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Техносферная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безопасность» могут работать инженерами по промышленной, экологической, пожарной безопасности, надежности, охране труда на промышленных предприятиях и организациях любой формы собственности; специалистами в  службах по экологическому, технологическому и атомному надзору, инспекции труда, гражданской обороны, чрезвычайным ситуациям и ликвидации последствий стихийных бедствий.</a:t>
                      </a:r>
                    </a:p>
                  </a:txBody>
                  <a:tcPr marL="68589" marR="68589" marT="45728" marB="4572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4838" name="Group 27">
            <a:extLst>
              <a:ext uri="{FF2B5EF4-FFF2-40B4-BE49-F238E27FC236}">
                <a16:creationId xmlns:a16="http://schemas.microsoft.com/office/drawing/2014/main" id="{AC5E6A5A-4C51-4400-8A1D-7A3DDFF0E9F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4839" name="AutoShape 28">
              <a:extLst>
                <a:ext uri="{FF2B5EF4-FFF2-40B4-BE49-F238E27FC236}">
                  <a16:creationId xmlns:a16="http://schemas.microsoft.com/office/drawing/2014/main" id="{394D0829-DEA9-42A4-BB7F-287E348BF27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0" name="Freeform 29">
              <a:extLst>
                <a:ext uri="{FF2B5EF4-FFF2-40B4-BE49-F238E27FC236}">
                  <a16:creationId xmlns:a16="http://schemas.microsoft.com/office/drawing/2014/main" id="{C76F0D63-8D25-4A82-8AE3-F469A64A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1" name="Freeform 30">
              <a:extLst>
                <a:ext uri="{FF2B5EF4-FFF2-40B4-BE49-F238E27FC236}">
                  <a16:creationId xmlns:a16="http://schemas.microsoft.com/office/drawing/2014/main" id="{C2D67B7B-D613-4FF0-93B6-42A3FAA54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2" name="Freeform 31">
              <a:extLst>
                <a:ext uri="{FF2B5EF4-FFF2-40B4-BE49-F238E27FC236}">
                  <a16:creationId xmlns:a16="http://schemas.microsoft.com/office/drawing/2014/main" id="{B92DA8CA-E157-4395-9312-05F1A1BF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3" name="Freeform 32">
              <a:extLst>
                <a:ext uri="{FF2B5EF4-FFF2-40B4-BE49-F238E27FC236}">
                  <a16:creationId xmlns:a16="http://schemas.microsoft.com/office/drawing/2014/main" id="{FD452601-8A26-4F2E-A2B1-11E692411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4" name="Freeform 33">
              <a:extLst>
                <a:ext uri="{FF2B5EF4-FFF2-40B4-BE49-F238E27FC236}">
                  <a16:creationId xmlns:a16="http://schemas.microsoft.com/office/drawing/2014/main" id="{AD1C7C27-592A-4790-AEFE-3C11525FC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5" name="Freeform 34">
              <a:extLst>
                <a:ext uri="{FF2B5EF4-FFF2-40B4-BE49-F238E27FC236}">
                  <a16:creationId xmlns:a16="http://schemas.microsoft.com/office/drawing/2014/main" id="{A62423B4-C4CC-407C-A1B6-6C905036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6" name="Freeform 35">
              <a:extLst>
                <a:ext uri="{FF2B5EF4-FFF2-40B4-BE49-F238E27FC236}">
                  <a16:creationId xmlns:a16="http://schemas.microsoft.com/office/drawing/2014/main" id="{47A1054E-F839-4543-8955-E7792CECB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7" name="Freeform 36">
              <a:extLst>
                <a:ext uri="{FF2B5EF4-FFF2-40B4-BE49-F238E27FC236}">
                  <a16:creationId xmlns:a16="http://schemas.microsoft.com/office/drawing/2014/main" id="{577F95F7-30BA-4177-85C5-C9998E0C3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8" name="Freeform 37">
              <a:extLst>
                <a:ext uri="{FF2B5EF4-FFF2-40B4-BE49-F238E27FC236}">
                  <a16:creationId xmlns:a16="http://schemas.microsoft.com/office/drawing/2014/main" id="{57A4FFC6-46C9-4F14-8A70-070844B8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49" name="Freeform 38">
              <a:extLst>
                <a:ext uri="{FF2B5EF4-FFF2-40B4-BE49-F238E27FC236}">
                  <a16:creationId xmlns:a16="http://schemas.microsoft.com/office/drawing/2014/main" id="{4C6BF9CB-98E4-4C97-BD7C-9DD118B08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0" name="Freeform 39">
              <a:extLst>
                <a:ext uri="{FF2B5EF4-FFF2-40B4-BE49-F238E27FC236}">
                  <a16:creationId xmlns:a16="http://schemas.microsoft.com/office/drawing/2014/main" id="{D9E7A717-2EFF-48A3-BAFC-89A826FB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1" name="Freeform 40">
              <a:extLst>
                <a:ext uri="{FF2B5EF4-FFF2-40B4-BE49-F238E27FC236}">
                  <a16:creationId xmlns:a16="http://schemas.microsoft.com/office/drawing/2014/main" id="{AB4501A0-A5C2-4D9D-9F31-B86B8DE4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2" name="Freeform 41">
              <a:extLst>
                <a:ext uri="{FF2B5EF4-FFF2-40B4-BE49-F238E27FC236}">
                  <a16:creationId xmlns:a16="http://schemas.microsoft.com/office/drawing/2014/main" id="{C57F09B5-E3D9-4D73-9BE7-8428D3AE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3" name="Freeform 42">
              <a:extLst>
                <a:ext uri="{FF2B5EF4-FFF2-40B4-BE49-F238E27FC236}">
                  <a16:creationId xmlns:a16="http://schemas.microsoft.com/office/drawing/2014/main" id="{3AA7D396-3CD0-421E-AAC0-56A5D2F9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4" name="Freeform 43">
              <a:extLst>
                <a:ext uri="{FF2B5EF4-FFF2-40B4-BE49-F238E27FC236}">
                  <a16:creationId xmlns:a16="http://schemas.microsoft.com/office/drawing/2014/main" id="{53A852B1-E5F1-471E-8EAF-1F9F6508E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5" name="Freeform 44">
              <a:extLst>
                <a:ext uri="{FF2B5EF4-FFF2-40B4-BE49-F238E27FC236}">
                  <a16:creationId xmlns:a16="http://schemas.microsoft.com/office/drawing/2014/main" id="{4819ADCC-77F7-4D16-B495-64C9AEAC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6" name="Freeform 45">
              <a:extLst>
                <a:ext uri="{FF2B5EF4-FFF2-40B4-BE49-F238E27FC236}">
                  <a16:creationId xmlns:a16="http://schemas.microsoft.com/office/drawing/2014/main" id="{F11313E5-B22D-40D9-A533-A4E2E1DB0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7" name="Freeform 46">
              <a:extLst>
                <a:ext uri="{FF2B5EF4-FFF2-40B4-BE49-F238E27FC236}">
                  <a16:creationId xmlns:a16="http://schemas.microsoft.com/office/drawing/2014/main" id="{1AAFF02A-1D82-4A75-AAC6-73C219A5B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8" name="Freeform 47">
              <a:extLst>
                <a:ext uri="{FF2B5EF4-FFF2-40B4-BE49-F238E27FC236}">
                  <a16:creationId xmlns:a16="http://schemas.microsoft.com/office/drawing/2014/main" id="{6E715ED2-61E4-4E2F-989E-D9D65DE1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59" name="Freeform 48">
              <a:extLst>
                <a:ext uri="{FF2B5EF4-FFF2-40B4-BE49-F238E27FC236}">
                  <a16:creationId xmlns:a16="http://schemas.microsoft.com/office/drawing/2014/main" id="{88126AB8-7D4F-4844-813A-83118B377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0" name="Freeform 49">
              <a:extLst>
                <a:ext uri="{FF2B5EF4-FFF2-40B4-BE49-F238E27FC236}">
                  <a16:creationId xmlns:a16="http://schemas.microsoft.com/office/drawing/2014/main" id="{4ED1CD82-F613-4D69-B74D-79741EE8E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1" name="Freeform 50">
              <a:extLst>
                <a:ext uri="{FF2B5EF4-FFF2-40B4-BE49-F238E27FC236}">
                  <a16:creationId xmlns:a16="http://schemas.microsoft.com/office/drawing/2014/main" id="{411F20C1-6173-4631-94B1-67A252B2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2" name="Freeform 51">
              <a:extLst>
                <a:ext uri="{FF2B5EF4-FFF2-40B4-BE49-F238E27FC236}">
                  <a16:creationId xmlns:a16="http://schemas.microsoft.com/office/drawing/2014/main" id="{D111E13D-BBE4-4716-9F59-FFEE7F8A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3" name="Freeform 52">
              <a:extLst>
                <a:ext uri="{FF2B5EF4-FFF2-40B4-BE49-F238E27FC236}">
                  <a16:creationId xmlns:a16="http://schemas.microsoft.com/office/drawing/2014/main" id="{31486B97-C97C-4956-B972-D20C4F12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4" name="Freeform 53">
              <a:extLst>
                <a:ext uri="{FF2B5EF4-FFF2-40B4-BE49-F238E27FC236}">
                  <a16:creationId xmlns:a16="http://schemas.microsoft.com/office/drawing/2014/main" id="{686B3A2B-8743-46AB-A3A0-09B042BB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5" name="Freeform 54">
              <a:extLst>
                <a:ext uri="{FF2B5EF4-FFF2-40B4-BE49-F238E27FC236}">
                  <a16:creationId xmlns:a16="http://schemas.microsoft.com/office/drawing/2014/main" id="{28854178-9A6B-4CAF-8758-9EDD22DA1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6" name="Freeform 55">
              <a:extLst>
                <a:ext uri="{FF2B5EF4-FFF2-40B4-BE49-F238E27FC236}">
                  <a16:creationId xmlns:a16="http://schemas.microsoft.com/office/drawing/2014/main" id="{537D457F-885C-4659-AC72-0ED011F3A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7" name="Freeform 56">
              <a:extLst>
                <a:ext uri="{FF2B5EF4-FFF2-40B4-BE49-F238E27FC236}">
                  <a16:creationId xmlns:a16="http://schemas.microsoft.com/office/drawing/2014/main" id="{0102769B-C863-410F-B83F-8C9AA721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8" name="Freeform 57">
              <a:extLst>
                <a:ext uri="{FF2B5EF4-FFF2-40B4-BE49-F238E27FC236}">
                  <a16:creationId xmlns:a16="http://schemas.microsoft.com/office/drawing/2014/main" id="{92338628-76CA-47A8-871C-1C6C02645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69" name="Freeform 58">
              <a:extLst>
                <a:ext uri="{FF2B5EF4-FFF2-40B4-BE49-F238E27FC236}">
                  <a16:creationId xmlns:a16="http://schemas.microsoft.com/office/drawing/2014/main" id="{A0EA1787-B696-4E0C-8C24-613CC44B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0" name="Freeform 59">
              <a:extLst>
                <a:ext uri="{FF2B5EF4-FFF2-40B4-BE49-F238E27FC236}">
                  <a16:creationId xmlns:a16="http://schemas.microsoft.com/office/drawing/2014/main" id="{91EFAC7F-2829-4E20-9D42-A9EF00E80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1" name="Freeform 60">
              <a:extLst>
                <a:ext uri="{FF2B5EF4-FFF2-40B4-BE49-F238E27FC236}">
                  <a16:creationId xmlns:a16="http://schemas.microsoft.com/office/drawing/2014/main" id="{89E9075A-3254-4D91-BF0D-53C279DC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2" name="Freeform 61">
              <a:extLst>
                <a:ext uri="{FF2B5EF4-FFF2-40B4-BE49-F238E27FC236}">
                  <a16:creationId xmlns:a16="http://schemas.microsoft.com/office/drawing/2014/main" id="{C2D149FE-40C8-4518-BC89-3135F25D7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3" name="Freeform 62">
              <a:extLst>
                <a:ext uri="{FF2B5EF4-FFF2-40B4-BE49-F238E27FC236}">
                  <a16:creationId xmlns:a16="http://schemas.microsoft.com/office/drawing/2014/main" id="{2274A2D2-D191-4AD3-BE11-6BDD44199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4" name="Freeform 63">
              <a:extLst>
                <a:ext uri="{FF2B5EF4-FFF2-40B4-BE49-F238E27FC236}">
                  <a16:creationId xmlns:a16="http://schemas.microsoft.com/office/drawing/2014/main" id="{4C1579C9-7C57-40F6-B692-63B53EFCE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5" name="Freeform 64">
              <a:extLst>
                <a:ext uri="{FF2B5EF4-FFF2-40B4-BE49-F238E27FC236}">
                  <a16:creationId xmlns:a16="http://schemas.microsoft.com/office/drawing/2014/main" id="{0E7A66B3-FDF0-4003-BA44-F2869CEC8D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6" name="Freeform 65">
              <a:extLst>
                <a:ext uri="{FF2B5EF4-FFF2-40B4-BE49-F238E27FC236}">
                  <a16:creationId xmlns:a16="http://schemas.microsoft.com/office/drawing/2014/main" id="{BFAC3E61-2166-4F8B-BCD7-1D6CACE17E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7" name="Freeform 66">
              <a:extLst>
                <a:ext uri="{FF2B5EF4-FFF2-40B4-BE49-F238E27FC236}">
                  <a16:creationId xmlns:a16="http://schemas.microsoft.com/office/drawing/2014/main" id="{9088FB62-589B-47C5-9F4E-329734760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8" name="Freeform 67">
              <a:extLst>
                <a:ext uri="{FF2B5EF4-FFF2-40B4-BE49-F238E27FC236}">
                  <a16:creationId xmlns:a16="http://schemas.microsoft.com/office/drawing/2014/main" id="{10C4F932-2625-49FF-B5FF-446E54A65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79" name="Freeform 68">
              <a:extLst>
                <a:ext uri="{FF2B5EF4-FFF2-40B4-BE49-F238E27FC236}">
                  <a16:creationId xmlns:a16="http://schemas.microsoft.com/office/drawing/2014/main" id="{255D8666-99B8-462B-A9EA-ADB70B620E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0" name="Freeform 69">
              <a:extLst>
                <a:ext uri="{FF2B5EF4-FFF2-40B4-BE49-F238E27FC236}">
                  <a16:creationId xmlns:a16="http://schemas.microsoft.com/office/drawing/2014/main" id="{7E074B33-30B8-4F45-BB93-DF609100D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1" name="Freeform 70">
              <a:extLst>
                <a:ext uri="{FF2B5EF4-FFF2-40B4-BE49-F238E27FC236}">
                  <a16:creationId xmlns:a16="http://schemas.microsoft.com/office/drawing/2014/main" id="{42BCA5B4-376E-4E01-BE6E-083D142AF3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2" name="Freeform 71">
              <a:extLst>
                <a:ext uri="{FF2B5EF4-FFF2-40B4-BE49-F238E27FC236}">
                  <a16:creationId xmlns:a16="http://schemas.microsoft.com/office/drawing/2014/main" id="{33F72383-3E41-4714-AF13-63BEFE383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3" name="Freeform 72">
              <a:extLst>
                <a:ext uri="{FF2B5EF4-FFF2-40B4-BE49-F238E27FC236}">
                  <a16:creationId xmlns:a16="http://schemas.microsoft.com/office/drawing/2014/main" id="{1E1C313D-FF4B-448E-A7AD-93665D8FB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4" name="Freeform 73">
              <a:extLst>
                <a:ext uri="{FF2B5EF4-FFF2-40B4-BE49-F238E27FC236}">
                  <a16:creationId xmlns:a16="http://schemas.microsoft.com/office/drawing/2014/main" id="{1AA065CF-00C7-45EC-8995-16DAD97C3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5" name="Freeform 74">
              <a:extLst>
                <a:ext uri="{FF2B5EF4-FFF2-40B4-BE49-F238E27FC236}">
                  <a16:creationId xmlns:a16="http://schemas.microsoft.com/office/drawing/2014/main" id="{9E9AEF28-DB7F-44B2-99CC-CC848DED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6" name="Freeform 75">
              <a:extLst>
                <a:ext uri="{FF2B5EF4-FFF2-40B4-BE49-F238E27FC236}">
                  <a16:creationId xmlns:a16="http://schemas.microsoft.com/office/drawing/2014/main" id="{06BF77BC-2CAB-4BF3-8906-3EBA829F0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7" name="Freeform 76">
              <a:extLst>
                <a:ext uri="{FF2B5EF4-FFF2-40B4-BE49-F238E27FC236}">
                  <a16:creationId xmlns:a16="http://schemas.microsoft.com/office/drawing/2014/main" id="{E4182CC9-B20D-4348-99FC-2A47F012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8" name="Freeform 77">
              <a:extLst>
                <a:ext uri="{FF2B5EF4-FFF2-40B4-BE49-F238E27FC236}">
                  <a16:creationId xmlns:a16="http://schemas.microsoft.com/office/drawing/2014/main" id="{C79EF4BC-3A30-42C8-8AFC-B136C8C32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89" name="Freeform 78">
              <a:extLst>
                <a:ext uri="{FF2B5EF4-FFF2-40B4-BE49-F238E27FC236}">
                  <a16:creationId xmlns:a16="http://schemas.microsoft.com/office/drawing/2014/main" id="{B7EAC3B5-5323-4BBD-9264-2BB26B9B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0" name="Freeform 79">
              <a:extLst>
                <a:ext uri="{FF2B5EF4-FFF2-40B4-BE49-F238E27FC236}">
                  <a16:creationId xmlns:a16="http://schemas.microsoft.com/office/drawing/2014/main" id="{30B74C61-174F-46F9-8338-A28F7EC6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1" name="Freeform 80">
              <a:extLst>
                <a:ext uri="{FF2B5EF4-FFF2-40B4-BE49-F238E27FC236}">
                  <a16:creationId xmlns:a16="http://schemas.microsoft.com/office/drawing/2014/main" id="{DCA8ABAA-DED7-439A-9DD0-60D9AD2B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2" name="Freeform 81">
              <a:extLst>
                <a:ext uri="{FF2B5EF4-FFF2-40B4-BE49-F238E27FC236}">
                  <a16:creationId xmlns:a16="http://schemas.microsoft.com/office/drawing/2014/main" id="{DA867335-FE45-487C-9BE6-F643B265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3" name="Freeform 82">
              <a:extLst>
                <a:ext uri="{FF2B5EF4-FFF2-40B4-BE49-F238E27FC236}">
                  <a16:creationId xmlns:a16="http://schemas.microsoft.com/office/drawing/2014/main" id="{F7C5590B-654C-40DB-BB62-81AFE8B9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4" name="Freeform 83">
              <a:extLst>
                <a:ext uri="{FF2B5EF4-FFF2-40B4-BE49-F238E27FC236}">
                  <a16:creationId xmlns:a16="http://schemas.microsoft.com/office/drawing/2014/main" id="{5324CC9A-BFAA-4AA5-9A1B-86E06A46E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5" name="Freeform 84">
              <a:extLst>
                <a:ext uri="{FF2B5EF4-FFF2-40B4-BE49-F238E27FC236}">
                  <a16:creationId xmlns:a16="http://schemas.microsoft.com/office/drawing/2014/main" id="{757BA9D2-43D5-434F-AD21-57FA05EDE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6" name="Freeform 85">
              <a:extLst>
                <a:ext uri="{FF2B5EF4-FFF2-40B4-BE49-F238E27FC236}">
                  <a16:creationId xmlns:a16="http://schemas.microsoft.com/office/drawing/2014/main" id="{5C7DE1FC-9CC6-4313-8483-86568413D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7" name="Freeform 86">
              <a:extLst>
                <a:ext uri="{FF2B5EF4-FFF2-40B4-BE49-F238E27FC236}">
                  <a16:creationId xmlns:a16="http://schemas.microsoft.com/office/drawing/2014/main" id="{B31E3CF2-7612-48C2-B78B-DA191A87E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8" name="Freeform 87">
              <a:extLst>
                <a:ext uri="{FF2B5EF4-FFF2-40B4-BE49-F238E27FC236}">
                  <a16:creationId xmlns:a16="http://schemas.microsoft.com/office/drawing/2014/main" id="{F3EF3DEE-73A9-476A-A448-AD1D7EED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99" name="Freeform 88">
              <a:extLst>
                <a:ext uri="{FF2B5EF4-FFF2-40B4-BE49-F238E27FC236}">
                  <a16:creationId xmlns:a16="http://schemas.microsoft.com/office/drawing/2014/main" id="{EB7E802B-DDF2-483E-B57A-E0BA3A7028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0" name="Freeform 89">
              <a:extLst>
                <a:ext uri="{FF2B5EF4-FFF2-40B4-BE49-F238E27FC236}">
                  <a16:creationId xmlns:a16="http://schemas.microsoft.com/office/drawing/2014/main" id="{77BAB183-9432-455A-9B3E-49B5E577DD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1" name="Freeform 90">
              <a:extLst>
                <a:ext uri="{FF2B5EF4-FFF2-40B4-BE49-F238E27FC236}">
                  <a16:creationId xmlns:a16="http://schemas.microsoft.com/office/drawing/2014/main" id="{9EC05548-DBCD-49CE-8F45-2395612DD9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2" name="Freeform 91">
              <a:extLst>
                <a:ext uri="{FF2B5EF4-FFF2-40B4-BE49-F238E27FC236}">
                  <a16:creationId xmlns:a16="http://schemas.microsoft.com/office/drawing/2014/main" id="{05CEC0C1-15A8-4553-9386-B8A832459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3" name="Freeform 92">
              <a:extLst>
                <a:ext uri="{FF2B5EF4-FFF2-40B4-BE49-F238E27FC236}">
                  <a16:creationId xmlns:a16="http://schemas.microsoft.com/office/drawing/2014/main" id="{80AA8BB2-9720-4D57-AEC1-736337B9C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4" name="Freeform 93">
              <a:extLst>
                <a:ext uri="{FF2B5EF4-FFF2-40B4-BE49-F238E27FC236}">
                  <a16:creationId xmlns:a16="http://schemas.microsoft.com/office/drawing/2014/main" id="{C52F2801-CFFD-4BAD-BF2C-F1EE778BC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5" name="Freeform 94">
              <a:extLst>
                <a:ext uri="{FF2B5EF4-FFF2-40B4-BE49-F238E27FC236}">
                  <a16:creationId xmlns:a16="http://schemas.microsoft.com/office/drawing/2014/main" id="{4DFC522B-F07C-49CB-B5ED-8E6D8DE0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6" name="Freeform 95">
              <a:extLst>
                <a:ext uri="{FF2B5EF4-FFF2-40B4-BE49-F238E27FC236}">
                  <a16:creationId xmlns:a16="http://schemas.microsoft.com/office/drawing/2014/main" id="{2F9EFBC5-D4B8-4921-A217-2A9D5A211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7" name="Freeform 96">
              <a:extLst>
                <a:ext uri="{FF2B5EF4-FFF2-40B4-BE49-F238E27FC236}">
                  <a16:creationId xmlns:a16="http://schemas.microsoft.com/office/drawing/2014/main" id="{68935B8D-9DDB-427A-8962-32048C49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8" name="Freeform 97">
              <a:extLst>
                <a:ext uri="{FF2B5EF4-FFF2-40B4-BE49-F238E27FC236}">
                  <a16:creationId xmlns:a16="http://schemas.microsoft.com/office/drawing/2014/main" id="{8E546D0F-FC33-4243-95B0-C7086468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09" name="Freeform 98">
              <a:extLst>
                <a:ext uri="{FF2B5EF4-FFF2-40B4-BE49-F238E27FC236}">
                  <a16:creationId xmlns:a16="http://schemas.microsoft.com/office/drawing/2014/main" id="{8D0D7DE5-2B9B-4DF5-A6FE-9398628E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0" name="Freeform 99">
              <a:extLst>
                <a:ext uri="{FF2B5EF4-FFF2-40B4-BE49-F238E27FC236}">
                  <a16:creationId xmlns:a16="http://schemas.microsoft.com/office/drawing/2014/main" id="{D85B24B0-B975-412F-8A45-C2A36971E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1" name="Freeform 100">
              <a:extLst>
                <a:ext uri="{FF2B5EF4-FFF2-40B4-BE49-F238E27FC236}">
                  <a16:creationId xmlns:a16="http://schemas.microsoft.com/office/drawing/2014/main" id="{D4258765-16DD-4870-A326-493491534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2" name="Freeform 101">
              <a:extLst>
                <a:ext uri="{FF2B5EF4-FFF2-40B4-BE49-F238E27FC236}">
                  <a16:creationId xmlns:a16="http://schemas.microsoft.com/office/drawing/2014/main" id="{FABA5C3E-4F5F-4B09-B243-72534B5EE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3" name="Freeform 102">
              <a:extLst>
                <a:ext uri="{FF2B5EF4-FFF2-40B4-BE49-F238E27FC236}">
                  <a16:creationId xmlns:a16="http://schemas.microsoft.com/office/drawing/2014/main" id="{FAA0A051-CB99-45FA-A7EC-AAF9A084D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4" name="Freeform 103">
              <a:extLst>
                <a:ext uri="{FF2B5EF4-FFF2-40B4-BE49-F238E27FC236}">
                  <a16:creationId xmlns:a16="http://schemas.microsoft.com/office/drawing/2014/main" id="{AC30803F-602D-4560-8E3E-1E56CFC5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5" name="Freeform 104">
              <a:extLst>
                <a:ext uri="{FF2B5EF4-FFF2-40B4-BE49-F238E27FC236}">
                  <a16:creationId xmlns:a16="http://schemas.microsoft.com/office/drawing/2014/main" id="{BAD2E62A-CF38-4ABF-B5CC-35E9B6488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6" name="Freeform 105">
              <a:extLst>
                <a:ext uri="{FF2B5EF4-FFF2-40B4-BE49-F238E27FC236}">
                  <a16:creationId xmlns:a16="http://schemas.microsoft.com/office/drawing/2014/main" id="{29A1C799-1C84-48FC-86DB-B00A265E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7" name="Freeform 106">
              <a:extLst>
                <a:ext uri="{FF2B5EF4-FFF2-40B4-BE49-F238E27FC236}">
                  <a16:creationId xmlns:a16="http://schemas.microsoft.com/office/drawing/2014/main" id="{83B30649-D3BF-4B50-A86F-36A51A43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8" name="Freeform 107">
              <a:extLst>
                <a:ext uri="{FF2B5EF4-FFF2-40B4-BE49-F238E27FC236}">
                  <a16:creationId xmlns:a16="http://schemas.microsoft.com/office/drawing/2014/main" id="{A9144BFC-71C2-4773-B0B4-B071A888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" name="Freeform 108">
              <a:extLst>
                <a:ext uri="{FF2B5EF4-FFF2-40B4-BE49-F238E27FC236}">
                  <a16:creationId xmlns:a16="http://schemas.microsoft.com/office/drawing/2014/main" id="{57C42168-639D-4221-B9AB-014D6DF3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" name="Freeform 109">
              <a:extLst>
                <a:ext uri="{FF2B5EF4-FFF2-40B4-BE49-F238E27FC236}">
                  <a16:creationId xmlns:a16="http://schemas.microsoft.com/office/drawing/2014/main" id="{F85335BF-89B0-412C-A4FC-3DDDE6F7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1" name="Freeform 110">
              <a:extLst>
                <a:ext uri="{FF2B5EF4-FFF2-40B4-BE49-F238E27FC236}">
                  <a16:creationId xmlns:a16="http://schemas.microsoft.com/office/drawing/2014/main" id="{D7ACA67F-3395-45FD-BD9E-188AE297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2" name="Freeform 111">
              <a:extLst>
                <a:ext uri="{FF2B5EF4-FFF2-40B4-BE49-F238E27FC236}">
                  <a16:creationId xmlns:a16="http://schemas.microsoft.com/office/drawing/2014/main" id="{20EACCA7-F7AE-46D3-939B-C454C2431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3" name="Freeform 112">
              <a:extLst>
                <a:ext uri="{FF2B5EF4-FFF2-40B4-BE49-F238E27FC236}">
                  <a16:creationId xmlns:a16="http://schemas.microsoft.com/office/drawing/2014/main" id="{F6D8D1FB-A5AD-4053-A1F0-63DEED6D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4" name="Freeform 113">
              <a:extLst>
                <a:ext uri="{FF2B5EF4-FFF2-40B4-BE49-F238E27FC236}">
                  <a16:creationId xmlns:a16="http://schemas.microsoft.com/office/drawing/2014/main" id="{46DF91BB-6E49-4ECE-9F32-568D6754F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5" name="Freeform 114">
              <a:extLst>
                <a:ext uri="{FF2B5EF4-FFF2-40B4-BE49-F238E27FC236}">
                  <a16:creationId xmlns:a16="http://schemas.microsoft.com/office/drawing/2014/main" id="{D3A424AB-2349-475B-8F8A-943261F6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6" name="Freeform 115">
              <a:extLst>
                <a:ext uri="{FF2B5EF4-FFF2-40B4-BE49-F238E27FC236}">
                  <a16:creationId xmlns:a16="http://schemas.microsoft.com/office/drawing/2014/main" id="{579648C0-3E3C-4835-B12B-3C948BEE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7" name="Freeform 116">
              <a:extLst>
                <a:ext uri="{FF2B5EF4-FFF2-40B4-BE49-F238E27FC236}">
                  <a16:creationId xmlns:a16="http://schemas.microsoft.com/office/drawing/2014/main" id="{40FA675F-F1B8-4A0B-B19E-C3FAD510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8" name="Freeform 117">
              <a:extLst>
                <a:ext uri="{FF2B5EF4-FFF2-40B4-BE49-F238E27FC236}">
                  <a16:creationId xmlns:a16="http://schemas.microsoft.com/office/drawing/2014/main" id="{F44A8BA1-2D3D-4569-949B-C663390D5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9" name="Freeform 118">
              <a:extLst>
                <a:ext uri="{FF2B5EF4-FFF2-40B4-BE49-F238E27FC236}">
                  <a16:creationId xmlns:a16="http://schemas.microsoft.com/office/drawing/2014/main" id="{E51FE402-695C-48F2-8465-ADAA6EAAA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0" name="Freeform 119">
              <a:extLst>
                <a:ext uri="{FF2B5EF4-FFF2-40B4-BE49-F238E27FC236}">
                  <a16:creationId xmlns:a16="http://schemas.microsoft.com/office/drawing/2014/main" id="{318C9125-F5A2-4B7B-AE5E-03A57652F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1" name="Freeform 120">
              <a:extLst>
                <a:ext uri="{FF2B5EF4-FFF2-40B4-BE49-F238E27FC236}">
                  <a16:creationId xmlns:a16="http://schemas.microsoft.com/office/drawing/2014/main" id="{F20EA1E5-8C68-4D6E-9AB1-6F59BDF08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2" name="Freeform 121">
              <a:extLst>
                <a:ext uri="{FF2B5EF4-FFF2-40B4-BE49-F238E27FC236}">
                  <a16:creationId xmlns:a16="http://schemas.microsoft.com/office/drawing/2014/main" id="{3A6D63D9-5420-4026-88E4-60DE492FA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3" name="Freeform 122">
              <a:extLst>
                <a:ext uri="{FF2B5EF4-FFF2-40B4-BE49-F238E27FC236}">
                  <a16:creationId xmlns:a16="http://schemas.microsoft.com/office/drawing/2014/main" id="{54F4B8D6-B6A7-44A2-A122-82EDB5D0C6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4" name="Freeform 123">
              <a:extLst>
                <a:ext uri="{FF2B5EF4-FFF2-40B4-BE49-F238E27FC236}">
                  <a16:creationId xmlns:a16="http://schemas.microsoft.com/office/drawing/2014/main" id="{FB9F3E7F-84DB-40CA-B3E4-F4AB808FF9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5" name="Freeform 124">
              <a:extLst>
                <a:ext uri="{FF2B5EF4-FFF2-40B4-BE49-F238E27FC236}">
                  <a16:creationId xmlns:a16="http://schemas.microsoft.com/office/drawing/2014/main" id="{8207A238-5643-4228-B2BC-05EE44D6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6" name="Freeform 125">
              <a:extLst>
                <a:ext uri="{FF2B5EF4-FFF2-40B4-BE49-F238E27FC236}">
                  <a16:creationId xmlns:a16="http://schemas.microsoft.com/office/drawing/2014/main" id="{CB5EF7F2-1A5F-4A30-8110-704D191E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7" name="Freeform 126">
              <a:extLst>
                <a:ext uri="{FF2B5EF4-FFF2-40B4-BE49-F238E27FC236}">
                  <a16:creationId xmlns:a16="http://schemas.microsoft.com/office/drawing/2014/main" id="{89A76888-7193-4B0B-89C7-6D4A07BED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8" name="Freeform 127">
              <a:extLst>
                <a:ext uri="{FF2B5EF4-FFF2-40B4-BE49-F238E27FC236}">
                  <a16:creationId xmlns:a16="http://schemas.microsoft.com/office/drawing/2014/main" id="{26D9371A-AC39-40D3-B52F-C6ED4E673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39" name="Freeform 128">
              <a:extLst>
                <a:ext uri="{FF2B5EF4-FFF2-40B4-BE49-F238E27FC236}">
                  <a16:creationId xmlns:a16="http://schemas.microsoft.com/office/drawing/2014/main" id="{C17969FE-C6F5-4984-B4C9-A75A7C03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0" name="Freeform 129">
              <a:extLst>
                <a:ext uri="{FF2B5EF4-FFF2-40B4-BE49-F238E27FC236}">
                  <a16:creationId xmlns:a16="http://schemas.microsoft.com/office/drawing/2014/main" id="{619407E9-0943-4853-A271-AC66DA661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1" name="Freeform 130">
              <a:extLst>
                <a:ext uri="{FF2B5EF4-FFF2-40B4-BE49-F238E27FC236}">
                  <a16:creationId xmlns:a16="http://schemas.microsoft.com/office/drawing/2014/main" id="{5B28D97F-CB4D-4403-86C7-F69E33C0A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2" name="Freeform 131">
              <a:extLst>
                <a:ext uri="{FF2B5EF4-FFF2-40B4-BE49-F238E27FC236}">
                  <a16:creationId xmlns:a16="http://schemas.microsoft.com/office/drawing/2014/main" id="{15E36A81-40AC-4C1F-9630-810DD9373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3" name="Freeform 132">
              <a:extLst>
                <a:ext uri="{FF2B5EF4-FFF2-40B4-BE49-F238E27FC236}">
                  <a16:creationId xmlns:a16="http://schemas.microsoft.com/office/drawing/2014/main" id="{398F1335-2C73-4197-8AC0-562A3E07C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4" name="Freeform 133">
              <a:extLst>
                <a:ext uri="{FF2B5EF4-FFF2-40B4-BE49-F238E27FC236}">
                  <a16:creationId xmlns:a16="http://schemas.microsoft.com/office/drawing/2014/main" id="{99F9E4A0-548A-41AF-9F72-A79CDEE86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5" name="Freeform 134">
              <a:extLst>
                <a:ext uri="{FF2B5EF4-FFF2-40B4-BE49-F238E27FC236}">
                  <a16:creationId xmlns:a16="http://schemas.microsoft.com/office/drawing/2014/main" id="{469B0416-5F53-4F1B-A7F2-2165AB27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6" name="Freeform 135">
              <a:extLst>
                <a:ext uri="{FF2B5EF4-FFF2-40B4-BE49-F238E27FC236}">
                  <a16:creationId xmlns:a16="http://schemas.microsoft.com/office/drawing/2014/main" id="{93679D17-9A89-4656-9873-B065591A5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47" name="WordArt 136">
              <a:extLst>
                <a:ext uri="{FF2B5EF4-FFF2-40B4-BE49-F238E27FC236}">
                  <a16:creationId xmlns:a16="http://schemas.microsoft.com/office/drawing/2014/main" id="{2B08A242-16BD-4701-9AA2-02D7D0837281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>
            <a:extLst>
              <a:ext uri="{FF2B5EF4-FFF2-40B4-BE49-F238E27FC236}">
                <a16:creationId xmlns:a16="http://schemas.microsoft.com/office/drawing/2014/main" id="{0EC32A58-23C2-4B17-A4B7-2DF4B683F4ED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430213"/>
            <a:ext cx="8785225" cy="6427787"/>
          </a:xfrm>
        </p:spPr>
        <p:txBody>
          <a:bodyPr rtlCol="0">
            <a:normAutofit/>
          </a:bodyPr>
          <a:lstStyle/>
          <a:p>
            <a:pPr marL="450850" indent="627063" algn="ctr" eaLnBrk="1" fontAlgn="auto" hangingPunct="1">
              <a:lnSpc>
                <a:spcPct val="80000"/>
              </a:lnSpc>
              <a:buClr>
                <a:schemeClr val="accent6">
                  <a:lumMod val="75000"/>
                </a:schemeClr>
              </a:buClr>
              <a:buFont typeface="Georgia" panose="02040502050405020303" pitchFamily="18" charset="0"/>
              <a:buNone/>
              <a:defRPr/>
            </a:pPr>
            <a:r>
              <a:rPr lang="ru-RU" sz="2800" b="1" dirty="0">
                <a:solidFill>
                  <a:srgbClr val="FF0000"/>
                </a:solidFill>
              </a:rPr>
              <a:t>Познавательная   жизнь студенчества</a:t>
            </a:r>
          </a:p>
          <a:p>
            <a:pPr indent="-182880" algn="ctr" eaLnBrk="1" fontAlgn="auto" hangingPunct="1">
              <a:lnSpc>
                <a:spcPct val="80000"/>
              </a:lnSpc>
              <a:buClr>
                <a:schemeClr val="accent6">
                  <a:lumMod val="75000"/>
                </a:schemeClr>
              </a:buClr>
              <a:buFont typeface="Wingdings" pitchFamily="2" charset="2"/>
              <a:buNone/>
              <a:defRPr/>
            </a:pPr>
            <a:endParaRPr lang="ru-RU" sz="2800" b="1" dirty="0">
              <a:solidFill>
                <a:srgbClr val="FF0000"/>
              </a:solidFill>
            </a:endParaRPr>
          </a:p>
          <a:p>
            <a:pPr indent="-182880" algn="ctr" eaLnBrk="1" fontAlgn="auto" hangingPunct="1">
              <a:lnSpc>
                <a:spcPct val="80000"/>
              </a:lnSpc>
              <a:buClr>
                <a:schemeClr val="accent6">
                  <a:lumMod val="75000"/>
                </a:schemeClr>
              </a:buClr>
              <a:buFont typeface="Wingdings" pitchFamily="2" charset="2"/>
              <a:buNone/>
              <a:defRPr/>
            </a:pPr>
            <a:endParaRPr lang="ru-RU" sz="2000" b="1" u="sng" dirty="0">
              <a:solidFill>
                <a:srgbClr val="FF0066"/>
              </a:solidFill>
            </a:endParaRPr>
          </a:p>
          <a:p>
            <a:pPr indent="-182880" algn="ctr" eaLnBrk="1" fontAlgn="auto" hangingPunct="1">
              <a:lnSpc>
                <a:spcPct val="80000"/>
              </a:lnSpc>
              <a:buClr>
                <a:schemeClr val="accent6">
                  <a:lumMod val="75000"/>
                </a:schemeClr>
              </a:buClr>
              <a:buFont typeface="Wingdings" pitchFamily="2" charset="2"/>
              <a:buNone/>
              <a:defRPr/>
            </a:pPr>
            <a:endParaRPr lang="ru-RU" sz="2000" b="1" u="sng" dirty="0">
              <a:solidFill>
                <a:srgbClr val="FF0066"/>
              </a:solidFill>
            </a:endParaRPr>
          </a:p>
        </p:txBody>
      </p:sp>
      <p:pic>
        <p:nvPicPr>
          <p:cNvPr id="95234" name="Picture 2" descr="C:\Users\Nikolai\Desktop\фото\1864_t2.jpg">
            <a:extLst>
              <a:ext uri="{FF2B5EF4-FFF2-40B4-BE49-F238E27FC236}">
                <a16:creationId xmlns:a16="http://schemas.microsoft.com/office/drawing/2014/main" id="{642CC03D-73C6-47F5-BB71-29AC18F79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/>
          </a:blip>
          <a:srcRect/>
          <a:stretch>
            <a:fillRect/>
          </a:stretch>
        </p:blipFill>
        <p:spPr bwMode="auto">
          <a:xfrm>
            <a:off x="1361152" y="980728"/>
            <a:ext cx="7020848" cy="5353397"/>
          </a:xfrm>
          <a:prstGeom prst="rect">
            <a:avLst/>
          </a:prstGeom>
          <a:ln>
            <a:noFill/>
          </a:ln>
          <a:effectLst>
            <a:softEdge rad="112500"/>
          </a:effectLst>
          <a:extLst/>
        </p:spPr>
      </p:pic>
      <p:grpSp>
        <p:nvGrpSpPr>
          <p:cNvPr id="36868" name="Group 5">
            <a:extLst>
              <a:ext uri="{FF2B5EF4-FFF2-40B4-BE49-F238E27FC236}">
                <a16:creationId xmlns:a16="http://schemas.microsoft.com/office/drawing/2014/main" id="{DE64E35B-793A-40DE-AD60-B1BB7BFC4024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6869" name="AutoShape 6">
              <a:extLst>
                <a:ext uri="{FF2B5EF4-FFF2-40B4-BE49-F238E27FC236}">
                  <a16:creationId xmlns:a16="http://schemas.microsoft.com/office/drawing/2014/main" id="{86AF7062-E80E-4E58-BE54-ABB22CBB471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EC784C8A-911F-4E55-8481-A978B9D2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1547BF61-250C-4EF2-B89C-A936B2BE7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3C6EE6B6-9BF8-4DF5-B895-08F647588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D4780857-7470-4C4B-8930-5DFC28DBB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CB784512-D3D5-4069-8D72-5056429B9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3C054EFE-B253-4950-B1DE-6F89A05F9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88F50AAD-684A-4FCD-94FD-1BDA56063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49358994-5EAC-4E0B-B624-7CB32D39D8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48078E2F-E16C-4DB5-8537-89A21E343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4A147826-0511-44BF-B484-A19FE7014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F0F323C8-CA0B-486C-99CE-04608561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7319AF64-D0C5-4C67-A51B-2B90D1C9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71908B45-9EF7-44AB-9D00-CD2A7F19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4D6172AE-7BFF-446C-88FF-52F494FD9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017CDA07-F0FC-423F-B57A-E932B899F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91630724-C197-4D72-A0D9-79716F970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773C978B-72F9-4EAF-A598-A8F4F75A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F158C55F-50C6-4159-8B6F-7D91786D1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8" name="Freeform 25">
              <a:extLst>
                <a:ext uri="{FF2B5EF4-FFF2-40B4-BE49-F238E27FC236}">
                  <a16:creationId xmlns:a16="http://schemas.microsoft.com/office/drawing/2014/main" id="{7AEA0CD9-778C-4285-9BD3-AD539E13B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89" name="Freeform 26">
              <a:extLst>
                <a:ext uri="{FF2B5EF4-FFF2-40B4-BE49-F238E27FC236}">
                  <a16:creationId xmlns:a16="http://schemas.microsoft.com/office/drawing/2014/main" id="{C67D7829-B13C-4CFB-9C70-2C89AC1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0" name="Freeform 27">
              <a:extLst>
                <a:ext uri="{FF2B5EF4-FFF2-40B4-BE49-F238E27FC236}">
                  <a16:creationId xmlns:a16="http://schemas.microsoft.com/office/drawing/2014/main" id="{8EB42D6B-959F-423C-8127-ECA4681F9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1" name="Freeform 28">
              <a:extLst>
                <a:ext uri="{FF2B5EF4-FFF2-40B4-BE49-F238E27FC236}">
                  <a16:creationId xmlns:a16="http://schemas.microsoft.com/office/drawing/2014/main" id="{35AC89BC-FCB4-4498-8701-8063B96F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2" name="Freeform 29">
              <a:extLst>
                <a:ext uri="{FF2B5EF4-FFF2-40B4-BE49-F238E27FC236}">
                  <a16:creationId xmlns:a16="http://schemas.microsoft.com/office/drawing/2014/main" id="{0E10F4D4-5DC2-4178-89CE-CB2265CD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3" name="Freeform 30">
              <a:extLst>
                <a:ext uri="{FF2B5EF4-FFF2-40B4-BE49-F238E27FC236}">
                  <a16:creationId xmlns:a16="http://schemas.microsoft.com/office/drawing/2014/main" id="{BFC06D6A-1325-4E67-8F75-A3B6316A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4" name="Freeform 31">
              <a:extLst>
                <a:ext uri="{FF2B5EF4-FFF2-40B4-BE49-F238E27FC236}">
                  <a16:creationId xmlns:a16="http://schemas.microsoft.com/office/drawing/2014/main" id="{FA141B09-32A4-4547-A607-7B3C60D8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D14FD58B-554D-403C-9423-41411954B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B5748281-ED19-4E13-9450-ED0F72A4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7" name="Freeform 34">
              <a:extLst>
                <a:ext uri="{FF2B5EF4-FFF2-40B4-BE49-F238E27FC236}">
                  <a16:creationId xmlns:a16="http://schemas.microsoft.com/office/drawing/2014/main" id="{F9B409AA-E108-4D66-B1E6-21750638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6C8433F0-E84C-4388-ABF0-1FFF7EB7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C9987A0E-8DA2-4A58-83E8-C089BE02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0" name="Freeform 37">
              <a:extLst>
                <a:ext uri="{FF2B5EF4-FFF2-40B4-BE49-F238E27FC236}">
                  <a16:creationId xmlns:a16="http://schemas.microsoft.com/office/drawing/2014/main" id="{564094AB-03EB-4E88-B3D7-12103B37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F3EEA0B3-616A-4722-88DA-6E71D5D35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1B5E36DC-C7AC-4BE2-9525-52B3F5EBF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D798DB15-74EB-4E01-880C-E3729602E7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F9FABCEF-DA57-4016-B809-D87DCA3215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E04D89AF-B773-42A9-9672-DBB4BD8CF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90EA23DE-C057-4767-BBC7-A95A7567E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88879D7E-FD32-45ED-8DEC-9A72A204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D49A4171-88AE-4625-AEDF-F4290A8EAF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15C60C56-1313-454B-BEA1-62481C905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09752E34-644B-40FE-B7AC-0CA3731189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6FE6B970-A109-4B9D-9040-E0FBC98C6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88B00C70-EAA5-4AE7-A8E8-5611EC282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E9F2B58E-383A-4F84-940E-6B7F0F78F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EE66B96F-712E-4A6A-9C2E-86C15F0F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37D11445-AEBA-4C19-BA6B-9314FEB95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DE0A7CDF-FDF6-4AE7-961E-27B36C05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163DD1FB-3841-4FE5-B239-DB4FAF7B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8B036624-59D0-4639-86E6-752C22C77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2D88FE97-D600-47AB-A682-8B7B12F8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952DD0ED-7150-40D8-B920-21B4D47AB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2D257D65-84E2-4B9D-A7A6-F55203C4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04E8802B-604C-4750-B820-4FE209483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FF392790-A752-4335-B649-852F72E0D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F4AD222D-DEFD-4524-9930-EB225B8B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CCD81FB4-9D1A-45AE-826D-DD2A6B41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7990A01D-FC0C-4BCD-96C6-A3923A08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6931540A-EB15-4F01-B772-711F6A5AE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4544E33A-0808-4C05-822C-B9131252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9524E64A-0F10-4C5B-8FC0-B89E10021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FADF7DA1-6D41-41CC-A411-823F46B075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1D6520FD-E474-422E-8DFF-BEF36C40B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18A7D008-DF35-458A-8293-0EC6CC73CF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D0526132-A467-4666-A8AA-36D3703E53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D57D5426-2148-410D-B0BD-250CA65DF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8F51BC58-8BBC-4622-A480-2831AEF633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2CC5225D-9D0A-4FEC-8DCD-BB59217C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9ADD5A11-C572-4399-ABDB-926668185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2D96C4B3-A6E9-467A-B320-46217EA5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60EDEF0E-A761-4778-80E3-DB25367B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92912C42-7187-44D8-87EA-8EFFC49A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4A3AE051-1C19-4BBF-9CEA-DD8F39BD9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3E53C3C9-496E-414A-88FF-B009B48B1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1C02EF80-A1B4-4348-A613-5B544AF58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4" name="Freeform 81">
              <a:extLst>
                <a:ext uri="{FF2B5EF4-FFF2-40B4-BE49-F238E27FC236}">
                  <a16:creationId xmlns:a16="http://schemas.microsoft.com/office/drawing/2014/main" id="{8B4A0866-C4D0-4181-BF1A-BA0ACDF8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5" name="Freeform 82">
              <a:extLst>
                <a:ext uri="{FF2B5EF4-FFF2-40B4-BE49-F238E27FC236}">
                  <a16:creationId xmlns:a16="http://schemas.microsoft.com/office/drawing/2014/main" id="{24CD9CFB-FCBA-497C-84C8-2CCE4538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6" name="Freeform 83">
              <a:extLst>
                <a:ext uri="{FF2B5EF4-FFF2-40B4-BE49-F238E27FC236}">
                  <a16:creationId xmlns:a16="http://schemas.microsoft.com/office/drawing/2014/main" id="{EB7FC10F-BD3E-4EF0-8A67-9092CEB1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7" name="Freeform 84">
              <a:extLst>
                <a:ext uri="{FF2B5EF4-FFF2-40B4-BE49-F238E27FC236}">
                  <a16:creationId xmlns:a16="http://schemas.microsoft.com/office/drawing/2014/main" id="{A924FED0-1CC1-4B69-9ED8-7D6D4EC7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3E3616F5-541B-444F-81BA-88818D70C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49" name="Freeform 86">
              <a:extLst>
                <a:ext uri="{FF2B5EF4-FFF2-40B4-BE49-F238E27FC236}">
                  <a16:creationId xmlns:a16="http://schemas.microsoft.com/office/drawing/2014/main" id="{116E7547-F6B9-40F7-BBD3-7814324B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0" name="Freeform 87">
              <a:extLst>
                <a:ext uri="{FF2B5EF4-FFF2-40B4-BE49-F238E27FC236}">
                  <a16:creationId xmlns:a16="http://schemas.microsoft.com/office/drawing/2014/main" id="{96BE2724-1921-4682-AA06-EBC9F30B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1" name="Freeform 88">
              <a:extLst>
                <a:ext uri="{FF2B5EF4-FFF2-40B4-BE49-F238E27FC236}">
                  <a16:creationId xmlns:a16="http://schemas.microsoft.com/office/drawing/2014/main" id="{5838B7F0-E72F-40A6-906E-E757FEA5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2" name="Freeform 89">
              <a:extLst>
                <a:ext uri="{FF2B5EF4-FFF2-40B4-BE49-F238E27FC236}">
                  <a16:creationId xmlns:a16="http://schemas.microsoft.com/office/drawing/2014/main" id="{74EE46AC-273C-4557-98F3-6A2ACFEE3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3" name="Freeform 90">
              <a:extLst>
                <a:ext uri="{FF2B5EF4-FFF2-40B4-BE49-F238E27FC236}">
                  <a16:creationId xmlns:a16="http://schemas.microsoft.com/office/drawing/2014/main" id="{C1306967-C2B9-47AC-9CC2-81891B55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4" name="Freeform 91">
              <a:extLst>
                <a:ext uri="{FF2B5EF4-FFF2-40B4-BE49-F238E27FC236}">
                  <a16:creationId xmlns:a16="http://schemas.microsoft.com/office/drawing/2014/main" id="{5F7F52D4-19A9-45BD-9229-C142E219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5" name="Freeform 92">
              <a:extLst>
                <a:ext uri="{FF2B5EF4-FFF2-40B4-BE49-F238E27FC236}">
                  <a16:creationId xmlns:a16="http://schemas.microsoft.com/office/drawing/2014/main" id="{11903DA4-E4CC-4F8F-BCA0-E1E02420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0B6AE8F2-5B88-4CBE-8AF7-6033BBF8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DA4384AF-D13C-4CCE-955D-E85F35FF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751F8AF4-739C-4147-9B94-8F9AA76D6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C0CF1DA2-E0AF-4800-8B03-073282922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F3C226B9-9FE9-45F3-9F82-5D390EC13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E5C347A2-FC2C-4C27-BCCC-580CBF888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9C5E42D2-24BD-44E1-9704-E8F4A990C1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4E16BDC5-59EB-4B81-80B0-AB3162A2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C94D2BF0-98B3-4E56-A674-D05064A3C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5CA3EA97-4AB3-4BA1-9733-36B94D73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99957364-5072-4AA7-A948-A1E6379CE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912F2DDA-24E6-41D4-8483-B530F8AB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1288651A-775C-4B8A-9F51-7E87E15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3CDDACA5-EBC8-46F9-B773-17E1C2746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9EB9EE73-64E8-44BA-96F3-8425A2C3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BEBD0076-5890-4B36-BB25-8C1ABC816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D3CA73AC-B74C-4E36-A8AD-51D82652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4600E5B0-53D9-49E7-9DA2-392F074BD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B161ED4E-B8B1-4632-8F87-F0766157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5" name="Freeform 112">
              <a:extLst>
                <a:ext uri="{FF2B5EF4-FFF2-40B4-BE49-F238E27FC236}">
                  <a16:creationId xmlns:a16="http://schemas.microsoft.com/office/drawing/2014/main" id="{5ED2CB6E-1B8D-45E7-BA40-8E8ACC25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C236DDB9-9CC5-477B-BFD9-3514706E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977" name="WordArt 114">
              <a:extLst>
                <a:ext uri="{FF2B5EF4-FFF2-40B4-BE49-F238E27FC236}">
                  <a16:creationId xmlns:a16="http://schemas.microsoft.com/office/drawing/2014/main" id="{D296530E-36A8-4091-85F0-5A45A571D4CA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>
            <a:extLst>
              <a:ext uri="{FF2B5EF4-FFF2-40B4-BE49-F238E27FC236}">
                <a16:creationId xmlns:a16="http://schemas.microsoft.com/office/drawing/2014/main" id="{5AD7F5D5-B433-42F0-A5AD-0D7E3FECC205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346075"/>
            <a:ext cx="8785225" cy="6511925"/>
          </a:xfrm>
        </p:spPr>
        <p:txBody>
          <a:bodyPr/>
          <a:lstStyle/>
          <a:p>
            <a:pPr marL="450850" indent="627063"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 жизнь студенчества</a:t>
            </a:r>
          </a:p>
          <a:p>
            <a:pPr marL="450850" indent="627063"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800" b="1">
              <a:solidFill>
                <a:srgbClr val="FF0000"/>
              </a:solidFill>
            </a:endParaRPr>
          </a:p>
          <a:p>
            <a:pPr marL="450850" indent="627063"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marL="450850" indent="627063"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96258" name="Picture 2" descr="C:\Users\Nikolai\Desktop\фото\1860_t2.jpg">
            <a:extLst>
              <a:ext uri="{FF2B5EF4-FFF2-40B4-BE49-F238E27FC236}">
                <a16:creationId xmlns:a16="http://schemas.microsoft.com/office/drawing/2014/main" id="{A0CD9EFE-6C23-4D67-9D00-15D2839F4D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/>
          </a:blip>
          <a:srcRect/>
          <a:stretch>
            <a:fillRect/>
          </a:stretch>
        </p:blipFill>
        <p:spPr bwMode="auto">
          <a:xfrm>
            <a:off x="1371600" y="1039854"/>
            <a:ext cx="7620000" cy="5810250"/>
          </a:xfrm>
          <a:prstGeom prst="rect">
            <a:avLst/>
          </a:prstGeom>
          <a:noFill/>
          <a:effectLst>
            <a:softEdge rad="127000"/>
          </a:effectLst>
          <a:extLst/>
        </p:spPr>
      </p:pic>
      <p:grpSp>
        <p:nvGrpSpPr>
          <p:cNvPr id="38916" name="Group 5">
            <a:extLst>
              <a:ext uri="{FF2B5EF4-FFF2-40B4-BE49-F238E27FC236}">
                <a16:creationId xmlns:a16="http://schemas.microsoft.com/office/drawing/2014/main" id="{10446C9B-BCF9-46CF-B54A-0049D0D6916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38917" name="AutoShape 6">
              <a:extLst>
                <a:ext uri="{FF2B5EF4-FFF2-40B4-BE49-F238E27FC236}">
                  <a16:creationId xmlns:a16="http://schemas.microsoft.com/office/drawing/2014/main" id="{B972FC96-C71A-41B3-9EC3-0CB85FD632F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18" name="Freeform 7">
              <a:extLst>
                <a:ext uri="{FF2B5EF4-FFF2-40B4-BE49-F238E27FC236}">
                  <a16:creationId xmlns:a16="http://schemas.microsoft.com/office/drawing/2014/main" id="{1DA8D4F9-E0A1-41C3-8D36-8FE67313F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19" name="Freeform 8">
              <a:extLst>
                <a:ext uri="{FF2B5EF4-FFF2-40B4-BE49-F238E27FC236}">
                  <a16:creationId xmlns:a16="http://schemas.microsoft.com/office/drawing/2014/main" id="{8D19DA70-1F0B-4F93-9188-480B93681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0" name="Freeform 9">
              <a:extLst>
                <a:ext uri="{FF2B5EF4-FFF2-40B4-BE49-F238E27FC236}">
                  <a16:creationId xmlns:a16="http://schemas.microsoft.com/office/drawing/2014/main" id="{CF3DF641-8FB0-486A-A25A-C65735A91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1" name="Freeform 10">
              <a:extLst>
                <a:ext uri="{FF2B5EF4-FFF2-40B4-BE49-F238E27FC236}">
                  <a16:creationId xmlns:a16="http://schemas.microsoft.com/office/drawing/2014/main" id="{3660F9D1-08A2-4158-959C-55ED0B428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2" name="Freeform 11">
              <a:extLst>
                <a:ext uri="{FF2B5EF4-FFF2-40B4-BE49-F238E27FC236}">
                  <a16:creationId xmlns:a16="http://schemas.microsoft.com/office/drawing/2014/main" id="{D45519A7-4FE5-435F-AF49-257A6A3A4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3" name="Freeform 12">
              <a:extLst>
                <a:ext uri="{FF2B5EF4-FFF2-40B4-BE49-F238E27FC236}">
                  <a16:creationId xmlns:a16="http://schemas.microsoft.com/office/drawing/2014/main" id="{EDB0A899-0017-4424-B2F9-9C5AF871B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4" name="Freeform 13">
              <a:extLst>
                <a:ext uri="{FF2B5EF4-FFF2-40B4-BE49-F238E27FC236}">
                  <a16:creationId xmlns:a16="http://schemas.microsoft.com/office/drawing/2014/main" id="{FB42E12C-DB6E-4C7A-A71B-6F255C4A7C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5" name="Freeform 14">
              <a:extLst>
                <a:ext uri="{FF2B5EF4-FFF2-40B4-BE49-F238E27FC236}">
                  <a16:creationId xmlns:a16="http://schemas.microsoft.com/office/drawing/2014/main" id="{A729B1A0-B4DB-4E5C-BFE8-C91C80688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6" name="Freeform 15">
              <a:extLst>
                <a:ext uri="{FF2B5EF4-FFF2-40B4-BE49-F238E27FC236}">
                  <a16:creationId xmlns:a16="http://schemas.microsoft.com/office/drawing/2014/main" id="{8E62EBCB-3CC1-4740-B110-2FB00FB15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7" name="Freeform 16">
              <a:extLst>
                <a:ext uri="{FF2B5EF4-FFF2-40B4-BE49-F238E27FC236}">
                  <a16:creationId xmlns:a16="http://schemas.microsoft.com/office/drawing/2014/main" id="{A6FF0129-075B-4AD8-AE6B-69EE2EC7C5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8" name="Freeform 17">
              <a:extLst>
                <a:ext uri="{FF2B5EF4-FFF2-40B4-BE49-F238E27FC236}">
                  <a16:creationId xmlns:a16="http://schemas.microsoft.com/office/drawing/2014/main" id="{57ABF20B-28CD-4DB5-8D85-4486EBB9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9" name="Freeform 18">
              <a:extLst>
                <a:ext uri="{FF2B5EF4-FFF2-40B4-BE49-F238E27FC236}">
                  <a16:creationId xmlns:a16="http://schemas.microsoft.com/office/drawing/2014/main" id="{5ED0A0A6-0682-4635-BF51-A28873D53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0" name="Freeform 19">
              <a:extLst>
                <a:ext uri="{FF2B5EF4-FFF2-40B4-BE49-F238E27FC236}">
                  <a16:creationId xmlns:a16="http://schemas.microsoft.com/office/drawing/2014/main" id="{03AAC9F4-FAA5-4105-8D56-9C76D5E9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1" name="Freeform 20">
              <a:extLst>
                <a:ext uri="{FF2B5EF4-FFF2-40B4-BE49-F238E27FC236}">
                  <a16:creationId xmlns:a16="http://schemas.microsoft.com/office/drawing/2014/main" id="{D96AC7C0-4F7B-4B27-AD61-9E86288D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2" name="Freeform 21">
              <a:extLst>
                <a:ext uri="{FF2B5EF4-FFF2-40B4-BE49-F238E27FC236}">
                  <a16:creationId xmlns:a16="http://schemas.microsoft.com/office/drawing/2014/main" id="{A18C3F61-3069-43E0-A72D-ED7E8B51F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3" name="Freeform 22">
              <a:extLst>
                <a:ext uri="{FF2B5EF4-FFF2-40B4-BE49-F238E27FC236}">
                  <a16:creationId xmlns:a16="http://schemas.microsoft.com/office/drawing/2014/main" id="{C25F81F8-03C4-4A32-8DEA-9D41950E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4" name="Freeform 23">
              <a:extLst>
                <a:ext uri="{FF2B5EF4-FFF2-40B4-BE49-F238E27FC236}">
                  <a16:creationId xmlns:a16="http://schemas.microsoft.com/office/drawing/2014/main" id="{00F179F4-7B93-4AF6-8E3A-0951B6A4C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5" name="Freeform 24">
              <a:extLst>
                <a:ext uri="{FF2B5EF4-FFF2-40B4-BE49-F238E27FC236}">
                  <a16:creationId xmlns:a16="http://schemas.microsoft.com/office/drawing/2014/main" id="{374793E6-4F6B-4F1D-BAFE-890E712FB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6" name="Freeform 25">
              <a:extLst>
                <a:ext uri="{FF2B5EF4-FFF2-40B4-BE49-F238E27FC236}">
                  <a16:creationId xmlns:a16="http://schemas.microsoft.com/office/drawing/2014/main" id="{1C1C4ADD-FD86-4124-9E59-71247F2D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7" name="Freeform 26">
              <a:extLst>
                <a:ext uri="{FF2B5EF4-FFF2-40B4-BE49-F238E27FC236}">
                  <a16:creationId xmlns:a16="http://schemas.microsoft.com/office/drawing/2014/main" id="{704B075D-B6BE-4CDA-84A2-4349D6500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8" name="Freeform 27">
              <a:extLst>
                <a:ext uri="{FF2B5EF4-FFF2-40B4-BE49-F238E27FC236}">
                  <a16:creationId xmlns:a16="http://schemas.microsoft.com/office/drawing/2014/main" id="{C239F698-EA49-4037-A49D-DD555D3A1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39" name="Freeform 28">
              <a:extLst>
                <a:ext uri="{FF2B5EF4-FFF2-40B4-BE49-F238E27FC236}">
                  <a16:creationId xmlns:a16="http://schemas.microsoft.com/office/drawing/2014/main" id="{25722AB5-8332-4231-B647-3400F811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0" name="Freeform 29">
              <a:extLst>
                <a:ext uri="{FF2B5EF4-FFF2-40B4-BE49-F238E27FC236}">
                  <a16:creationId xmlns:a16="http://schemas.microsoft.com/office/drawing/2014/main" id="{CFC07675-9D22-4950-8A42-ADEC5D12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1" name="Freeform 30">
              <a:extLst>
                <a:ext uri="{FF2B5EF4-FFF2-40B4-BE49-F238E27FC236}">
                  <a16:creationId xmlns:a16="http://schemas.microsoft.com/office/drawing/2014/main" id="{0DC7106B-A150-43D6-B182-0F9FFC3D4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2" name="Freeform 31">
              <a:extLst>
                <a:ext uri="{FF2B5EF4-FFF2-40B4-BE49-F238E27FC236}">
                  <a16:creationId xmlns:a16="http://schemas.microsoft.com/office/drawing/2014/main" id="{49B812EF-EC8F-4A1D-B3FC-1FC33F37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3" name="Freeform 32">
              <a:extLst>
                <a:ext uri="{FF2B5EF4-FFF2-40B4-BE49-F238E27FC236}">
                  <a16:creationId xmlns:a16="http://schemas.microsoft.com/office/drawing/2014/main" id="{90160385-169A-4025-8252-6599AB55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4" name="Freeform 33">
              <a:extLst>
                <a:ext uri="{FF2B5EF4-FFF2-40B4-BE49-F238E27FC236}">
                  <a16:creationId xmlns:a16="http://schemas.microsoft.com/office/drawing/2014/main" id="{520E260E-C713-4FA7-8EBF-90BE5CCF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5" name="Freeform 34">
              <a:extLst>
                <a:ext uri="{FF2B5EF4-FFF2-40B4-BE49-F238E27FC236}">
                  <a16:creationId xmlns:a16="http://schemas.microsoft.com/office/drawing/2014/main" id="{9ED2133E-E8FC-4BC2-9DC6-9DF361AA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6" name="Freeform 35">
              <a:extLst>
                <a:ext uri="{FF2B5EF4-FFF2-40B4-BE49-F238E27FC236}">
                  <a16:creationId xmlns:a16="http://schemas.microsoft.com/office/drawing/2014/main" id="{9115F4D9-1E01-4779-80ED-BAEA6D00B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7" name="Freeform 36">
              <a:extLst>
                <a:ext uri="{FF2B5EF4-FFF2-40B4-BE49-F238E27FC236}">
                  <a16:creationId xmlns:a16="http://schemas.microsoft.com/office/drawing/2014/main" id="{14E957B1-BD06-4BA9-8EF2-B0F79583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8" name="Freeform 37">
              <a:extLst>
                <a:ext uri="{FF2B5EF4-FFF2-40B4-BE49-F238E27FC236}">
                  <a16:creationId xmlns:a16="http://schemas.microsoft.com/office/drawing/2014/main" id="{C573E3A1-8742-44DD-BD59-B0053E80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49" name="Freeform 38">
              <a:extLst>
                <a:ext uri="{FF2B5EF4-FFF2-40B4-BE49-F238E27FC236}">
                  <a16:creationId xmlns:a16="http://schemas.microsoft.com/office/drawing/2014/main" id="{21959209-2901-4836-8947-F052E8F81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0" name="Freeform 39">
              <a:extLst>
                <a:ext uri="{FF2B5EF4-FFF2-40B4-BE49-F238E27FC236}">
                  <a16:creationId xmlns:a16="http://schemas.microsoft.com/office/drawing/2014/main" id="{16A76CF2-D7DB-456F-82F1-75B76074B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1" name="Freeform 40">
              <a:extLst>
                <a:ext uri="{FF2B5EF4-FFF2-40B4-BE49-F238E27FC236}">
                  <a16:creationId xmlns:a16="http://schemas.microsoft.com/office/drawing/2014/main" id="{2F04BABD-4104-46E1-B5CF-016E6FCE81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2" name="Freeform 41">
              <a:extLst>
                <a:ext uri="{FF2B5EF4-FFF2-40B4-BE49-F238E27FC236}">
                  <a16:creationId xmlns:a16="http://schemas.microsoft.com/office/drawing/2014/main" id="{1D9E0DD3-B8A2-49F7-B7FD-EB76BA78EB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3" name="Freeform 42">
              <a:extLst>
                <a:ext uri="{FF2B5EF4-FFF2-40B4-BE49-F238E27FC236}">
                  <a16:creationId xmlns:a16="http://schemas.microsoft.com/office/drawing/2014/main" id="{C804F094-27AF-4D70-840C-EAD99A7D8B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4" name="Freeform 43">
              <a:extLst>
                <a:ext uri="{FF2B5EF4-FFF2-40B4-BE49-F238E27FC236}">
                  <a16:creationId xmlns:a16="http://schemas.microsoft.com/office/drawing/2014/main" id="{5483BB13-43CD-479B-9C9A-645A818A05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5" name="Freeform 44">
              <a:extLst>
                <a:ext uri="{FF2B5EF4-FFF2-40B4-BE49-F238E27FC236}">
                  <a16:creationId xmlns:a16="http://schemas.microsoft.com/office/drawing/2014/main" id="{EB5396B1-B4A9-4C7F-BFDB-B086AEAE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6" name="Freeform 45">
              <a:extLst>
                <a:ext uri="{FF2B5EF4-FFF2-40B4-BE49-F238E27FC236}">
                  <a16:creationId xmlns:a16="http://schemas.microsoft.com/office/drawing/2014/main" id="{09C388F0-6E69-436C-ACED-EAE5CA5AF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7" name="Freeform 46">
              <a:extLst>
                <a:ext uri="{FF2B5EF4-FFF2-40B4-BE49-F238E27FC236}">
                  <a16:creationId xmlns:a16="http://schemas.microsoft.com/office/drawing/2014/main" id="{B4A31E2F-669C-4C92-93B9-941EDF92C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8" name="Freeform 47">
              <a:extLst>
                <a:ext uri="{FF2B5EF4-FFF2-40B4-BE49-F238E27FC236}">
                  <a16:creationId xmlns:a16="http://schemas.microsoft.com/office/drawing/2014/main" id="{DE4C973C-57B5-4D2F-8F4F-BD440CB53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59" name="Freeform 48">
              <a:extLst>
                <a:ext uri="{FF2B5EF4-FFF2-40B4-BE49-F238E27FC236}">
                  <a16:creationId xmlns:a16="http://schemas.microsoft.com/office/drawing/2014/main" id="{34BD451F-BBCB-4F60-A0A4-46F6C95D28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0" name="Freeform 49">
              <a:extLst>
                <a:ext uri="{FF2B5EF4-FFF2-40B4-BE49-F238E27FC236}">
                  <a16:creationId xmlns:a16="http://schemas.microsoft.com/office/drawing/2014/main" id="{98603B34-44CE-486B-95B9-4D6859E134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1" name="Freeform 50">
              <a:extLst>
                <a:ext uri="{FF2B5EF4-FFF2-40B4-BE49-F238E27FC236}">
                  <a16:creationId xmlns:a16="http://schemas.microsoft.com/office/drawing/2014/main" id="{B39FADE4-41B9-4437-AC4B-98AFCB6C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2" name="Freeform 51">
              <a:extLst>
                <a:ext uri="{FF2B5EF4-FFF2-40B4-BE49-F238E27FC236}">
                  <a16:creationId xmlns:a16="http://schemas.microsoft.com/office/drawing/2014/main" id="{CF5C1B82-580E-41FA-B296-79ED0A33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3" name="Freeform 52">
              <a:extLst>
                <a:ext uri="{FF2B5EF4-FFF2-40B4-BE49-F238E27FC236}">
                  <a16:creationId xmlns:a16="http://schemas.microsoft.com/office/drawing/2014/main" id="{A0515147-91E9-4CC2-989E-83A7F9A3C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4" name="Freeform 53">
              <a:extLst>
                <a:ext uri="{FF2B5EF4-FFF2-40B4-BE49-F238E27FC236}">
                  <a16:creationId xmlns:a16="http://schemas.microsoft.com/office/drawing/2014/main" id="{6CE34DC9-261E-4255-9E60-81CE3839E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5" name="Freeform 54">
              <a:extLst>
                <a:ext uri="{FF2B5EF4-FFF2-40B4-BE49-F238E27FC236}">
                  <a16:creationId xmlns:a16="http://schemas.microsoft.com/office/drawing/2014/main" id="{B41D0297-8B46-4B84-AFF5-D214F5B8B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6" name="Freeform 55">
              <a:extLst>
                <a:ext uri="{FF2B5EF4-FFF2-40B4-BE49-F238E27FC236}">
                  <a16:creationId xmlns:a16="http://schemas.microsoft.com/office/drawing/2014/main" id="{F6D2F265-8C55-434D-B54E-7A54741C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7" name="Freeform 56">
              <a:extLst>
                <a:ext uri="{FF2B5EF4-FFF2-40B4-BE49-F238E27FC236}">
                  <a16:creationId xmlns:a16="http://schemas.microsoft.com/office/drawing/2014/main" id="{66A60B62-003F-4B49-8336-330D4B6D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8" name="Freeform 57">
              <a:extLst>
                <a:ext uri="{FF2B5EF4-FFF2-40B4-BE49-F238E27FC236}">
                  <a16:creationId xmlns:a16="http://schemas.microsoft.com/office/drawing/2014/main" id="{F3A31A54-D294-4F26-A62B-D0264BF78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69" name="Freeform 58">
              <a:extLst>
                <a:ext uri="{FF2B5EF4-FFF2-40B4-BE49-F238E27FC236}">
                  <a16:creationId xmlns:a16="http://schemas.microsoft.com/office/drawing/2014/main" id="{A6084C0A-1554-4FDC-B99A-604565B6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0" name="Freeform 59">
              <a:extLst>
                <a:ext uri="{FF2B5EF4-FFF2-40B4-BE49-F238E27FC236}">
                  <a16:creationId xmlns:a16="http://schemas.microsoft.com/office/drawing/2014/main" id="{D1E41029-21FE-4104-A2EC-41C83FF24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1" name="Freeform 60">
              <a:extLst>
                <a:ext uri="{FF2B5EF4-FFF2-40B4-BE49-F238E27FC236}">
                  <a16:creationId xmlns:a16="http://schemas.microsoft.com/office/drawing/2014/main" id="{5510F370-81FF-409B-BD3F-974D0B276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2" name="Freeform 61">
              <a:extLst>
                <a:ext uri="{FF2B5EF4-FFF2-40B4-BE49-F238E27FC236}">
                  <a16:creationId xmlns:a16="http://schemas.microsoft.com/office/drawing/2014/main" id="{1BD8BFEA-0D93-4BED-BF6F-8B56905B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3" name="Freeform 62">
              <a:extLst>
                <a:ext uri="{FF2B5EF4-FFF2-40B4-BE49-F238E27FC236}">
                  <a16:creationId xmlns:a16="http://schemas.microsoft.com/office/drawing/2014/main" id="{C089D5A2-C991-48AD-BC76-49E5B8F3E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4" name="Freeform 63">
              <a:extLst>
                <a:ext uri="{FF2B5EF4-FFF2-40B4-BE49-F238E27FC236}">
                  <a16:creationId xmlns:a16="http://schemas.microsoft.com/office/drawing/2014/main" id="{91CA887A-2660-4989-BB3A-87BC9A803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5" name="Freeform 64">
              <a:extLst>
                <a:ext uri="{FF2B5EF4-FFF2-40B4-BE49-F238E27FC236}">
                  <a16:creationId xmlns:a16="http://schemas.microsoft.com/office/drawing/2014/main" id="{BFD7399A-ADED-43BE-9DA2-F60CB9718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6" name="Freeform 65">
              <a:extLst>
                <a:ext uri="{FF2B5EF4-FFF2-40B4-BE49-F238E27FC236}">
                  <a16:creationId xmlns:a16="http://schemas.microsoft.com/office/drawing/2014/main" id="{44CB5918-923E-4A08-9791-4ED19034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7" name="Freeform 66">
              <a:extLst>
                <a:ext uri="{FF2B5EF4-FFF2-40B4-BE49-F238E27FC236}">
                  <a16:creationId xmlns:a16="http://schemas.microsoft.com/office/drawing/2014/main" id="{4FA50675-9E6B-45FA-83A4-F99A53ECA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8" name="Freeform 67">
              <a:extLst>
                <a:ext uri="{FF2B5EF4-FFF2-40B4-BE49-F238E27FC236}">
                  <a16:creationId xmlns:a16="http://schemas.microsoft.com/office/drawing/2014/main" id="{B1A787F8-D475-454F-B3D4-65B381A10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79" name="Freeform 68">
              <a:extLst>
                <a:ext uri="{FF2B5EF4-FFF2-40B4-BE49-F238E27FC236}">
                  <a16:creationId xmlns:a16="http://schemas.microsoft.com/office/drawing/2014/main" id="{B5F94724-F6C4-41B5-B60A-0AFFEFA28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0" name="Freeform 69">
              <a:extLst>
                <a:ext uri="{FF2B5EF4-FFF2-40B4-BE49-F238E27FC236}">
                  <a16:creationId xmlns:a16="http://schemas.microsoft.com/office/drawing/2014/main" id="{32B46152-9219-4DFB-9F12-AC2B51528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1" name="Freeform 70">
              <a:extLst>
                <a:ext uri="{FF2B5EF4-FFF2-40B4-BE49-F238E27FC236}">
                  <a16:creationId xmlns:a16="http://schemas.microsoft.com/office/drawing/2014/main" id="{DDC119F2-C85F-4904-BF5B-584C6857A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2" name="Freeform 71">
              <a:extLst>
                <a:ext uri="{FF2B5EF4-FFF2-40B4-BE49-F238E27FC236}">
                  <a16:creationId xmlns:a16="http://schemas.microsoft.com/office/drawing/2014/main" id="{DE948846-36C3-493A-B05D-0DA7EC14DC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3" name="Freeform 72">
              <a:extLst>
                <a:ext uri="{FF2B5EF4-FFF2-40B4-BE49-F238E27FC236}">
                  <a16:creationId xmlns:a16="http://schemas.microsoft.com/office/drawing/2014/main" id="{368A5AE8-1F24-4BAC-AAB9-609A27F12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4" name="Freeform 73">
              <a:extLst>
                <a:ext uri="{FF2B5EF4-FFF2-40B4-BE49-F238E27FC236}">
                  <a16:creationId xmlns:a16="http://schemas.microsoft.com/office/drawing/2014/main" id="{37A62DB0-0F25-4F20-8D95-1AC07436A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5" name="Freeform 74">
              <a:extLst>
                <a:ext uri="{FF2B5EF4-FFF2-40B4-BE49-F238E27FC236}">
                  <a16:creationId xmlns:a16="http://schemas.microsoft.com/office/drawing/2014/main" id="{96EB3BD7-BC41-46EF-969E-6A6CDA52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6" name="Freeform 75">
              <a:extLst>
                <a:ext uri="{FF2B5EF4-FFF2-40B4-BE49-F238E27FC236}">
                  <a16:creationId xmlns:a16="http://schemas.microsoft.com/office/drawing/2014/main" id="{3BA826A1-82E4-427C-AF07-FBB6E877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7" name="Freeform 76">
              <a:extLst>
                <a:ext uri="{FF2B5EF4-FFF2-40B4-BE49-F238E27FC236}">
                  <a16:creationId xmlns:a16="http://schemas.microsoft.com/office/drawing/2014/main" id="{74FA646C-9C35-42DD-93B5-4AE051BE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8" name="Freeform 77">
              <a:extLst>
                <a:ext uri="{FF2B5EF4-FFF2-40B4-BE49-F238E27FC236}">
                  <a16:creationId xmlns:a16="http://schemas.microsoft.com/office/drawing/2014/main" id="{A25BA6AA-7664-41FD-9715-D33FA6AC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89" name="Freeform 78">
              <a:extLst>
                <a:ext uri="{FF2B5EF4-FFF2-40B4-BE49-F238E27FC236}">
                  <a16:creationId xmlns:a16="http://schemas.microsoft.com/office/drawing/2014/main" id="{AF4133E1-9AD5-4E21-942B-987B0C3D8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0" name="Freeform 79">
              <a:extLst>
                <a:ext uri="{FF2B5EF4-FFF2-40B4-BE49-F238E27FC236}">
                  <a16:creationId xmlns:a16="http://schemas.microsoft.com/office/drawing/2014/main" id="{23677068-A7EF-4BB3-9414-B994A481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1" name="Freeform 80">
              <a:extLst>
                <a:ext uri="{FF2B5EF4-FFF2-40B4-BE49-F238E27FC236}">
                  <a16:creationId xmlns:a16="http://schemas.microsoft.com/office/drawing/2014/main" id="{A78FF0A3-A86D-473B-98EB-A49F6268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2" name="Freeform 81">
              <a:extLst>
                <a:ext uri="{FF2B5EF4-FFF2-40B4-BE49-F238E27FC236}">
                  <a16:creationId xmlns:a16="http://schemas.microsoft.com/office/drawing/2014/main" id="{C8697151-84BB-49A9-BC56-2B3DAF0BD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3" name="Freeform 82">
              <a:extLst>
                <a:ext uri="{FF2B5EF4-FFF2-40B4-BE49-F238E27FC236}">
                  <a16:creationId xmlns:a16="http://schemas.microsoft.com/office/drawing/2014/main" id="{05CD6399-FAE4-45F9-8309-FC63CC55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4" name="Freeform 83">
              <a:extLst>
                <a:ext uri="{FF2B5EF4-FFF2-40B4-BE49-F238E27FC236}">
                  <a16:creationId xmlns:a16="http://schemas.microsoft.com/office/drawing/2014/main" id="{7701E6BF-1D9B-4D12-8733-0F6E5DA6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5" name="Freeform 84">
              <a:extLst>
                <a:ext uri="{FF2B5EF4-FFF2-40B4-BE49-F238E27FC236}">
                  <a16:creationId xmlns:a16="http://schemas.microsoft.com/office/drawing/2014/main" id="{F3348824-C815-4BBE-AD0A-E4BD80CD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6" name="Freeform 85">
              <a:extLst>
                <a:ext uri="{FF2B5EF4-FFF2-40B4-BE49-F238E27FC236}">
                  <a16:creationId xmlns:a16="http://schemas.microsoft.com/office/drawing/2014/main" id="{35EA0E04-F305-4919-8D04-9656F676E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7" name="Freeform 86">
              <a:extLst>
                <a:ext uri="{FF2B5EF4-FFF2-40B4-BE49-F238E27FC236}">
                  <a16:creationId xmlns:a16="http://schemas.microsoft.com/office/drawing/2014/main" id="{16E947FC-5B88-477C-B5EB-3A2C20DC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8" name="Freeform 87">
              <a:extLst>
                <a:ext uri="{FF2B5EF4-FFF2-40B4-BE49-F238E27FC236}">
                  <a16:creationId xmlns:a16="http://schemas.microsoft.com/office/drawing/2014/main" id="{C661459C-D2DF-4851-90BB-B2A1A873D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99" name="Freeform 88">
              <a:extLst>
                <a:ext uri="{FF2B5EF4-FFF2-40B4-BE49-F238E27FC236}">
                  <a16:creationId xmlns:a16="http://schemas.microsoft.com/office/drawing/2014/main" id="{FC846B51-45CE-4E2B-BFCE-B288E5534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0" name="Freeform 89">
              <a:extLst>
                <a:ext uri="{FF2B5EF4-FFF2-40B4-BE49-F238E27FC236}">
                  <a16:creationId xmlns:a16="http://schemas.microsoft.com/office/drawing/2014/main" id="{EB05478A-2FC8-4DD3-B666-D38B527F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1" name="Freeform 90">
              <a:extLst>
                <a:ext uri="{FF2B5EF4-FFF2-40B4-BE49-F238E27FC236}">
                  <a16:creationId xmlns:a16="http://schemas.microsoft.com/office/drawing/2014/main" id="{3412B0FB-52B7-471D-A590-CB0AE80D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2" name="Freeform 91">
              <a:extLst>
                <a:ext uri="{FF2B5EF4-FFF2-40B4-BE49-F238E27FC236}">
                  <a16:creationId xmlns:a16="http://schemas.microsoft.com/office/drawing/2014/main" id="{57BB4E50-DD87-4CC4-BF8F-D7F7171B2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3" name="Freeform 92">
              <a:extLst>
                <a:ext uri="{FF2B5EF4-FFF2-40B4-BE49-F238E27FC236}">
                  <a16:creationId xmlns:a16="http://schemas.microsoft.com/office/drawing/2014/main" id="{8C0DCE9C-859C-4118-938E-5CDF5A53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4" name="Freeform 93">
              <a:extLst>
                <a:ext uri="{FF2B5EF4-FFF2-40B4-BE49-F238E27FC236}">
                  <a16:creationId xmlns:a16="http://schemas.microsoft.com/office/drawing/2014/main" id="{E750447F-E546-4C91-9755-9DD9F20D6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5" name="Freeform 94">
              <a:extLst>
                <a:ext uri="{FF2B5EF4-FFF2-40B4-BE49-F238E27FC236}">
                  <a16:creationId xmlns:a16="http://schemas.microsoft.com/office/drawing/2014/main" id="{0CBD2094-1414-4AE4-BF71-F53D8B6B3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6" name="Freeform 95">
              <a:extLst>
                <a:ext uri="{FF2B5EF4-FFF2-40B4-BE49-F238E27FC236}">
                  <a16:creationId xmlns:a16="http://schemas.microsoft.com/office/drawing/2014/main" id="{03A58EDB-4EC5-49ED-B884-C03E12238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7" name="Freeform 96">
              <a:extLst>
                <a:ext uri="{FF2B5EF4-FFF2-40B4-BE49-F238E27FC236}">
                  <a16:creationId xmlns:a16="http://schemas.microsoft.com/office/drawing/2014/main" id="{0FC2C793-8802-4A84-8D84-D65045639F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8" name="Freeform 97">
              <a:extLst>
                <a:ext uri="{FF2B5EF4-FFF2-40B4-BE49-F238E27FC236}">
                  <a16:creationId xmlns:a16="http://schemas.microsoft.com/office/drawing/2014/main" id="{143739BF-220B-411A-9E62-EE50B7CC00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09" name="Freeform 98">
              <a:extLst>
                <a:ext uri="{FF2B5EF4-FFF2-40B4-BE49-F238E27FC236}">
                  <a16:creationId xmlns:a16="http://schemas.microsoft.com/office/drawing/2014/main" id="{850CA4D7-BCAE-459E-94C4-9BBD807B20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0" name="Freeform 99">
              <a:extLst>
                <a:ext uri="{FF2B5EF4-FFF2-40B4-BE49-F238E27FC236}">
                  <a16:creationId xmlns:a16="http://schemas.microsoft.com/office/drawing/2014/main" id="{A576D9D3-F860-4537-99D5-533D936E36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1" name="Freeform 100">
              <a:extLst>
                <a:ext uri="{FF2B5EF4-FFF2-40B4-BE49-F238E27FC236}">
                  <a16:creationId xmlns:a16="http://schemas.microsoft.com/office/drawing/2014/main" id="{1B769A6F-0B53-4EDD-AC30-52A27F46A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2" name="Freeform 101">
              <a:extLst>
                <a:ext uri="{FF2B5EF4-FFF2-40B4-BE49-F238E27FC236}">
                  <a16:creationId xmlns:a16="http://schemas.microsoft.com/office/drawing/2014/main" id="{C1E2D3AB-85A5-4323-B2FC-97511B6E55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3" name="Freeform 102">
              <a:extLst>
                <a:ext uri="{FF2B5EF4-FFF2-40B4-BE49-F238E27FC236}">
                  <a16:creationId xmlns:a16="http://schemas.microsoft.com/office/drawing/2014/main" id="{11192462-0085-4185-B59F-51B7EBA9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4" name="Freeform 103">
              <a:extLst>
                <a:ext uri="{FF2B5EF4-FFF2-40B4-BE49-F238E27FC236}">
                  <a16:creationId xmlns:a16="http://schemas.microsoft.com/office/drawing/2014/main" id="{AAAD2C14-7783-474A-AF9A-C14C439E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5" name="Freeform 104">
              <a:extLst>
                <a:ext uri="{FF2B5EF4-FFF2-40B4-BE49-F238E27FC236}">
                  <a16:creationId xmlns:a16="http://schemas.microsoft.com/office/drawing/2014/main" id="{67A0781C-2304-4527-A901-12E5ACCC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6" name="Freeform 105">
              <a:extLst>
                <a:ext uri="{FF2B5EF4-FFF2-40B4-BE49-F238E27FC236}">
                  <a16:creationId xmlns:a16="http://schemas.microsoft.com/office/drawing/2014/main" id="{7241FBB6-0E20-4818-80E8-EAB8DCDD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7" name="Freeform 106">
              <a:extLst>
                <a:ext uri="{FF2B5EF4-FFF2-40B4-BE49-F238E27FC236}">
                  <a16:creationId xmlns:a16="http://schemas.microsoft.com/office/drawing/2014/main" id="{C4C60FC7-A55E-4C47-991A-6A54F54C1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8" name="Freeform 107">
              <a:extLst>
                <a:ext uri="{FF2B5EF4-FFF2-40B4-BE49-F238E27FC236}">
                  <a16:creationId xmlns:a16="http://schemas.microsoft.com/office/drawing/2014/main" id="{964CE4BF-61AD-423A-AE9C-997E8B72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19" name="Freeform 108">
              <a:extLst>
                <a:ext uri="{FF2B5EF4-FFF2-40B4-BE49-F238E27FC236}">
                  <a16:creationId xmlns:a16="http://schemas.microsoft.com/office/drawing/2014/main" id="{BDDE23E1-D77A-4BFC-9B1E-FB7ED7A8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0" name="Freeform 109">
              <a:extLst>
                <a:ext uri="{FF2B5EF4-FFF2-40B4-BE49-F238E27FC236}">
                  <a16:creationId xmlns:a16="http://schemas.microsoft.com/office/drawing/2014/main" id="{4AE649DE-B264-4242-9FCE-2522BEEC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1" name="Freeform 110">
              <a:extLst>
                <a:ext uri="{FF2B5EF4-FFF2-40B4-BE49-F238E27FC236}">
                  <a16:creationId xmlns:a16="http://schemas.microsoft.com/office/drawing/2014/main" id="{41177627-4AF2-4E31-B0B9-3C0CCD25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2" name="Freeform 111">
              <a:extLst>
                <a:ext uri="{FF2B5EF4-FFF2-40B4-BE49-F238E27FC236}">
                  <a16:creationId xmlns:a16="http://schemas.microsoft.com/office/drawing/2014/main" id="{F130233C-4630-4746-948A-A5927F28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3" name="Freeform 112">
              <a:extLst>
                <a:ext uri="{FF2B5EF4-FFF2-40B4-BE49-F238E27FC236}">
                  <a16:creationId xmlns:a16="http://schemas.microsoft.com/office/drawing/2014/main" id="{7820DCB5-8813-4F7C-B500-16162ECD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4" name="Freeform 113">
              <a:extLst>
                <a:ext uri="{FF2B5EF4-FFF2-40B4-BE49-F238E27FC236}">
                  <a16:creationId xmlns:a16="http://schemas.microsoft.com/office/drawing/2014/main" id="{BE0229C4-B80A-4C70-A9B1-AEA76FBEE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025" name="WordArt 114">
              <a:extLst>
                <a:ext uri="{FF2B5EF4-FFF2-40B4-BE49-F238E27FC236}">
                  <a16:creationId xmlns:a16="http://schemas.microsoft.com/office/drawing/2014/main" id="{ABE98A6D-B5EF-4E7F-8EEC-14A9C0A3A821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D5206D15-1087-4379-9059-12C5060C4A37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5222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7303" name="Group 135">
            <a:extLst>
              <a:ext uri="{FF2B5EF4-FFF2-40B4-BE49-F238E27FC236}">
                <a16:creationId xmlns:a16="http://schemas.microsoft.com/office/drawing/2014/main" id="{F6D4A274-E441-4D96-9B8D-602AD81247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6115539"/>
              </p:ext>
            </p:extLst>
          </p:nvPr>
        </p:nvGraphicFramePr>
        <p:xfrm>
          <a:off x="107950" y="1487488"/>
          <a:ext cx="8966200" cy="5307707"/>
        </p:xfrm>
        <a:graphic>
          <a:graphicData uri="http://schemas.openxmlformats.org/drawingml/2006/table">
            <a:tbl>
              <a:tblPr/>
              <a:tblGrid>
                <a:gridCol w="45360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8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4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875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19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2106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«ПЕДАГОГИЧЕСКОЕ ОБРАЗОВАНИЕ»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(профили «Технология» и «Экономика»)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(профили «Технология» и «Безопасность жизнедеятельности»)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(профиль «Технология»)</a:t>
                      </a:r>
                      <a:r>
                        <a:rPr kumimoji="0" lang="ru-RU" altLang="ru-RU" sz="1500" b="1" i="0" u="none" strike="noStrike" cap="none" normalizeH="0" baseline="3000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1" i="0" u="none" strike="noStrike" cap="none" normalizeH="0" baseline="3000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0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0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44.03.05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0" i="1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0" i="1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500" b="0" i="1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44.03.01</a:t>
                      </a:r>
                      <a:endParaRPr kumimoji="0" lang="ru-RU" altLang="ru-RU" sz="1500" b="0" i="0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Arial" charset="0"/>
                      </a:endParaRP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5 лет </a:t>
                      </a:r>
                      <a:endParaRPr kumimoji="0" lang="en-US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Обществознан</a:t>
                      </a:r>
                      <a:r>
                        <a:rPr kumimoji="0" lang="ru-RU" altLang="ru-RU" sz="1400" b="1" i="1" u="sng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.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Математика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9735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педагогического образования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педагогического образования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педагогической деятельности во всех типах образовательных учреждений, в организациях, на предприятиях различной формы собственности.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по направлению «Педагогическое образование» может работать в системе общего среднего образования в качестве преподавателя и занимать другие должности связанные с профилем подготовки</a:t>
                      </a:r>
                    </a:p>
                  </a:txBody>
                  <a:tcPr marL="68589" marR="68589"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214" name="Group 45">
            <a:extLst>
              <a:ext uri="{FF2B5EF4-FFF2-40B4-BE49-F238E27FC236}">
                <a16:creationId xmlns:a16="http://schemas.microsoft.com/office/drawing/2014/main" id="{3F4AF9B3-D544-4606-BC2D-8811762DBC73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8215" name="AutoShape 46">
              <a:extLst>
                <a:ext uri="{FF2B5EF4-FFF2-40B4-BE49-F238E27FC236}">
                  <a16:creationId xmlns:a16="http://schemas.microsoft.com/office/drawing/2014/main" id="{98659140-7A66-4A2E-A890-02A59027AF9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16" name="Freeform 47">
              <a:extLst>
                <a:ext uri="{FF2B5EF4-FFF2-40B4-BE49-F238E27FC236}">
                  <a16:creationId xmlns:a16="http://schemas.microsoft.com/office/drawing/2014/main" id="{C8326033-CE61-4120-B1B6-2314B505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17" name="Freeform 48">
              <a:extLst>
                <a:ext uri="{FF2B5EF4-FFF2-40B4-BE49-F238E27FC236}">
                  <a16:creationId xmlns:a16="http://schemas.microsoft.com/office/drawing/2014/main" id="{2275498E-4E07-4343-AE4C-2B9F9A4F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18" name="Freeform 49">
              <a:extLst>
                <a:ext uri="{FF2B5EF4-FFF2-40B4-BE49-F238E27FC236}">
                  <a16:creationId xmlns:a16="http://schemas.microsoft.com/office/drawing/2014/main" id="{F009FA67-8AAF-477B-ADAA-D8D72DC9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19" name="Freeform 50">
              <a:extLst>
                <a:ext uri="{FF2B5EF4-FFF2-40B4-BE49-F238E27FC236}">
                  <a16:creationId xmlns:a16="http://schemas.microsoft.com/office/drawing/2014/main" id="{9F6F1989-D0CC-4A5D-AD58-274BE04FC9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0" name="Freeform 51">
              <a:extLst>
                <a:ext uri="{FF2B5EF4-FFF2-40B4-BE49-F238E27FC236}">
                  <a16:creationId xmlns:a16="http://schemas.microsoft.com/office/drawing/2014/main" id="{4D0BC9EF-01A6-49FC-9CA2-9CD9A2F7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1" name="Freeform 52">
              <a:extLst>
                <a:ext uri="{FF2B5EF4-FFF2-40B4-BE49-F238E27FC236}">
                  <a16:creationId xmlns:a16="http://schemas.microsoft.com/office/drawing/2014/main" id="{6A6DBCB8-10FA-44BF-853C-095B975A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2" name="Freeform 53">
              <a:extLst>
                <a:ext uri="{FF2B5EF4-FFF2-40B4-BE49-F238E27FC236}">
                  <a16:creationId xmlns:a16="http://schemas.microsoft.com/office/drawing/2014/main" id="{AFAB23E5-5E03-4E06-AB8F-DEF4559127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3" name="Freeform 54">
              <a:extLst>
                <a:ext uri="{FF2B5EF4-FFF2-40B4-BE49-F238E27FC236}">
                  <a16:creationId xmlns:a16="http://schemas.microsoft.com/office/drawing/2014/main" id="{BF591688-E0F1-4078-BD91-02BCB06DB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4" name="Freeform 55">
              <a:extLst>
                <a:ext uri="{FF2B5EF4-FFF2-40B4-BE49-F238E27FC236}">
                  <a16:creationId xmlns:a16="http://schemas.microsoft.com/office/drawing/2014/main" id="{D561AB62-7EF5-4A44-AE14-0C829173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5" name="Freeform 56">
              <a:extLst>
                <a:ext uri="{FF2B5EF4-FFF2-40B4-BE49-F238E27FC236}">
                  <a16:creationId xmlns:a16="http://schemas.microsoft.com/office/drawing/2014/main" id="{F59CCA60-0C42-4557-BED6-4F3F7A3BA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6" name="Freeform 57">
              <a:extLst>
                <a:ext uri="{FF2B5EF4-FFF2-40B4-BE49-F238E27FC236}">
                  <a16:creationId xmlns:a16="http://schemas.microsoft.com/office/drawing/2014/main" id="{9687AFD0-ABBA-4A0E-8CC4-571AD0B88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7" name="Freeform 58">
              <a:extLst>
                <a:ext uri="{FF2B5EF4-FFF2-40B4-BE49-F238E27FC236}">
                  <a16:creationId xmlns:a16="http://schemas.microsoft.com/office/drawing/2014/main" id="{346D3B9D-AA4A-495A-B4B3-908AB815D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8" name="Freeform 59">
              <a:extLst>
                <a:ext uri="{FF2B5EF4-FFF2-40B4-BE49-F238E27FC236}">
                  <a16:creationId xmlns:a16="http://schemas.microsoft.com/office/drawing/2014/main" id="{43E0D8E1-59FB-4BE5-9636-B0676FBE6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9" name="Freeform 60">
              <a:extLst>
                <a:ext uri="{FF2B5EF4-FFF2-40B4-BE49-F238E27FC236}">
                  <a16:creationId xmlns:a16="http://schemas.microsoft.com/office/drawing/2014/main" id="{91520E98-226E-4573-98D8-69569C29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0" name="Freeform 61">
              <a:extLst>
                <a:ext uri="{FF2B5EF4-FFF2-40B4-BE49-F238E27FC236}">
                  <a16:creationId xmlns:a16="http://schemas.microsoft.com/office/drawing/2014/main" id="{3683894E-1ED2-4C30-A277-764C1CEDF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1" name="Freeform 62">
              <a:extLst>
                <a:ext uri="{FF2B5EF4-FFF2-40B4-BE49-F238E27FC236}">
                  <a16:creationId xmlns:a16="http://schemas.microsoft.com/office/drawing/2014/main" id="{0D8ECDC9-1F2B-4D9C-894F-E6CAD235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2" name="Freeform 63">
              <a:extLst>
                <a:ext uri="{FF2B5EF4-FFF2-40B4-BE49-F238E27FC236}">
                  <a16:creationId xmlns:a16="http://schemas.microsoft.com/office/drawing/2014/main" id="{EA113E89-8B5E-448B-BE7C-4CC36EB90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3" name="Freeform 64">
              <a:extLst>
                <a:ext uri="{FF2B5EF4-FFF2-40B4-BE49-F238E27FC236}">
                  <a16:creationId xmlns:a16="http://schemas.microsoft.com/office/drawing/2014/main" id="{33F26245-7ECD-4DC3-9F35-1FF9CFE7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4" name="Freeform 65">
              <a:extLst>
                <a:ext uri="{FF2B5EF4-FFF2-40B4-BE49-F238E27FC236}">
                  <a16:creationId xmlns:a16="http://schemas.microsoft.com/office/drawing/2014/main" id="{B6BBDCE7-C4CC-471F-AFAB-01990B087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5" name="Freeform 66">
              <a:extLst>
                <a:ext uri="{FF2B5EF4-FFF2-40B4-BE49-F238E27FC236}">
                  <a16:creationId xmlns:a16="http://schemas.microsoft.com/office/drawing/2014/main" id="{1BCAE613-7428-4D18-A9DA-40128A4F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6" name="Freeform 67">
              <a:extLst>
                <a:ext uri="{FF2B5EF4-FFF2-40B4-BE49-F238E27FC236}">
                  <a16:creationId xmlns:a16="http://schemas.microsoft.com/office/drawing/2014/main" id="{7B10F2E1-3AF9-4121-BB6D-55628FD83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7" name="Freeform 68">
              <a:extLst>
                <a:ext uri="{FF2B5EF4-FFF2-40B4-BE49-F238E27FC236}">
                  <a16:creationId xmlns:a16="http://schemas.microsoft.com/office/drawing/2014/main" id="{E7DE2BF9-5089-4D2D-9912-C99E64C4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8" name="Freeform 69">
              <a:extLst>
                <a:ext uri="{FF2B5EF4-FFF2-40B4-BE49-F238E27FC236}">
                  <a16:creationId xmlns:a16="http://schemas.microsoft.com/office/drawing/2014/main" id="{C2B06C55-C5BE-4230-8AAC-18EB41E0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9" name="Freeform 70">
              <a:extLst>
                <a:ext uri="{FF2B5EF4-FFF2-40B4-BE49-F238E27FC236}">
                  <a16:creationId xmlns:a16="http://schemas.microsoft.com/office/drawing/2014/main" id="{BB99F5C9-71EC-4E1B-8970-3770972A9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0" name="Freeform 71">
              <a:extLst>
                <a:ext uri="{FF2B5EF4-FFF2-40B4-BE49-F238E27FC236}">
                  <a16:creationId xmlns:a16="http://schemas.microsoft.com/office/drawing/2014/main" id="{D48697F6-0110-4E8E-A128-5F7B2AA9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1" name="Freeform 72">
              <a:extLst>
                <a:ext uri="{FF2B5EF4-FFF2-40B4-BE49-F238E27FC236}">
                  <a16:creationId xmlns:a16="http://schemas.microsoft.com/office/drawing/2014/main" id="{9B638746-A39B-43B0-839D-414D1FF7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2" name="Freeform 73">
              <a:extLst>
                <a:ext uri="{FF2B5EF4-FFF2-40B4-BE49-F238E27FC236}">
                  <a16:creationId xmlns:a16="http://schemas.microsoft.com/office/drawing/2014/main" id="{E257536A-8A76-479B-A63C-D806F103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3" name="Freeform 74">
              <a:extLst>
                <a:ext uri="{FF2B5EF4-FFF2-40B4-BE49-F238E27FC236}">
                  <a16:creationId xmlns:a16="http://schemas.microsoft.com/office/drawing/2014/main" id="{10647139-14CB-42EE-AE80-5478ABA1F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4" name="Freeform 75">
              <a:extLst>
                <a:ext uri="{FF2B5EF4-FFF2-40B4-BE49-F238E27FC236}">
                  <a16:creationId xmlns:a16="http://schemas.microsoft.com/office/drawing/2014/main" id="{47103113-0984-48C3-88B5-13B7F2592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5" name="Freeform 76">
              <a:extLst>
                <a:ext uri="{FF2B5EF4-FFF2-40B4-BE49-F238E27FC236}">
                  <a16:creationId xmlns:a16="http://schemas.microsoft.com/office/drawing/2014/main" id="{5D7D0266-4E43-403F-9471-5598C953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6" name="Freeform 77">
              <a:extLst>
                <a:ext uri="{FF2B5EF4-FFF2-40B4-BE49-F238E27FC236}">
                  <a16:creationId xmlns:a16="http://schemas.microsoft.com/office/drawing/2014/main" id="{3AFB3E50-13A0-4483-9E30-759AD3E9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7" name="Freeform 78">
              <a:extLst>
                <a:ext uri="{FF2B5EF4-FFF2-40B4-BE49-F238E27FC236}">
                  <a16:creationId xmlns:a16="http://schemas.microsoft.com/office/drawing/2014/main" id="{B3371EF4-EDAD-4622-BFDB-6D41EEC5A5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8" name="Freeform 79">
              <a:extLst>
                <a:ext uri="{FF2B5EF4-FFF2-40B4-BE49-F238E27FC236}">
                  <a16:creationId xmlns:a16="http://schemas.microsoft.com/office/drawing/2014/main" id="{347A76B4-472D-4D8F-BC96-11AFA8731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9" name="Freeform 80">
              <a:extLst>
                <a:ext uri="{FF2B5EF4-FFF2-40B4-BE49-F238E27FC236}">
                  <a16:creationId xmlns:a16="http://schemas.microsoft.com/office/drawing/2014/main" id="{6E3F70F3-A171-459B-B949-352C351C1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0" name="Freeform 81">
              <a:extLst>
                <a:ext uri="{FF2B5EF4-FFF2-40B4-BE49-F238E27FC236}">
                  <a16:creationId xmlns:a16="http://schemas.microsoft.com/office/drawing/2014/main" id="{8961D434-683B-4A0A-9567-A7CEA3704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1" name="Freeform 82">
              <a:extLst>
                <a:ext uri="{FF2B5EF4-FFF2-40B4-BE49-F238E27FC236}">
                  <a16:creationId xmlns:a16="http://schemas.microsoft.com/office/drawing/2014/main" id="{BA3DB749-543D-4945-A0DF-BA463B0EE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2" name="Freeform 83">
              <a:extLst>
                <a:ext uri="{FF2B5EF4-FFF2-40B4-BE49-F238E27FC236}">
                  <a16:creationId xmlns:a16="http://schemas.microsoft.com/office/drawing/2014/main" id="{9FFDAC35-0FBB-44FC-9599-DA63B25B26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3" name="Freeform 84">
              <a:extLst>
                <a:ext uri="{FF2B5EF4-FFF2-40B4-BE49-F238E27FC236}">
                  <a16:creationId xmlns:a16="http://schemas.microsoft.com/office/drawing/2014/main" id="{5684AABA-5C2E-4650-87BE-32EC0A0A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4" name="Freeform 85">
              <a:extLst>
                <a:ext uri="{FF2B5EF4-FFF2-40B4-BE49-F238E27FC236}">
                  <a16:creationId xmlns:a16="http://schemas.microsoft.com/office/drawing/2014/main" id="{1519AB14-D6EF-4D0E-8A9E-60FCA0F8A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5" name="Freeform 86">
              <a:extLst>
                <a:ext uri="{FF2B5EF4-FFF2-40B4-BE49-F238E27FC236}">
                  <a16:creationId xmlns:a16="http://schemas.microsoft.com/office/drawing/2014/main" id="{EC7A2552-98F2-472A-8433-4AE9D901B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6" name="Freeform 87">
              <a:extLst>
                <a:ext uri="{FF2B5EF4-FFF2-40B4-BE49-F238E27FC236}">
                  <a16:creationId xmlns:a16="http://schemas.microsoft.com/office/drawing/2014/main" id="{9A2219D3-2C7F-44AC-82F2-CCBE13B56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7" name="Freeform 88">
              <a:extLst>
                <a:ext uri="{FF2B5EF4-FFF2-40B4-BE49-F238E27FC236}">
                  <a16:creationId xmlns:a16="http://schemas.microsoft.com/office/drawing/2014/main" id="{20F42E51-A046-4686-82DB-840A0D693B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8" name="Freeform 89">
              <a:extLst>
                <a:ext uri="{FF2B5EF4-FFF2-40B4-BE49-F238E27FC236}">
                  <a16:creationId xmlns:a16="http://schemas.microsoft.com/office/drawing/2014/main" id="{79ADDFBC-5F87-4CB1-B970-02CA3BFDF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9" name="Freeform 90">
              <a:extLst>
                <a:ext uri="{FF2B5EF4-FFF2-40B4-BE49-F238E27FC236}">
                  <a16:creationId xmlns:a16="http://schemas.microsoft.com/office/drawing/2014/main" id="{A959D297-D60C-4BE6-8CB7-5558C716F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0" name="Freeform 91">
              <a:extLst>
                <a:ext uri="{FF2B5EF4-FFF2-40B4-BE49-F238E27FC236}">
                  <a16:creationId xmlns:a16="http://schemas.microsoft.com/office/drawing/2014/main" id="{B45D9244-64DB-4088-BB67-1FA3BA92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1" name="Freeform 92">
              <a:extLst>
                <a:ext uri="{FF2B5EF4-FFF2-40B4-BE49-F238E27FC236}">
                  <a16:creationId xmlns:a16="http://schemas.microsoft.com/office/drawing/2014/main" id="{25B36729-BF7B-4F96-8F12-0C4286E0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2" name="Freeform 93">
              <a:extLst>
                <a:ext uri="{FF2B5EF4-FFF2-40B4-BE49-F238E27FC236}">
                  <a16:creationId xmlns:a16="http://schemas.microsoft.com/office/drawing/2014/main" id="{087DB292-CACE-4F73-97E1-0121BAB58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3" name="Freeform 94">
              <a:extLst>
                <a:ext uri="{FF2B5EF4-FFF2-40B4-BE49-F238E27FC236}">
                  <a16:creationId xmlns:a16="http://schemas.microsoft.com/office/drawing/2014/main" id="{FFA5AFFA-0B22-496B-9AE2-CFBDCCB9D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4" name="Freeform 95">
              <a:extLst>
                <a:ext uri="{FF2B5EF4-FFF2-40B4-BE49-F238E27FC236}">
                  <a16:creationId xmlns:a16="http://schemas.microsoft.com/office/drawing/2014/main" id="{A98B75C2-319A-4D15-8F8F-02F720AA3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5" name="Freeform 96">
              <a:extLst>
                <a:ext uri="{FF2B5EF4-FFF2-40B4-BE49-F238E27FC236}">
                  <a16:creationId xmlns:a16="http://schemas.microsoft.com/office/drawing/2014/main" id="{C614E6AD-F58E-4AA6-8D05-E45B5A9E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6" name="Freeform 97">
              <a:extLst>
                <a:ext uri="{FF2B5EF4-FFF2-40B4-BE49-F238E27FC236}">
                  <a16:creationId xmlns:a16="http://schemas.microsoft.com/office/drawing/2014/main" id="{7E87FE85-1497-405B-8C59-D1CF1621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7" name="Freeform 98">
              <a:extLst>
                <a:ext uri="{FF2B5EF4-FFF2-40B4-BE49-F238E27FC236}">
                  <a16:creationId xmlns:a16="http://schemas.microsoft.com/office/drawing/2014/main" id="{1CA315D6-BC12-44CA-A2FE-979368C5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8" name="Freeform 99">
              <a:extLst>
                <a:ext uri="{FF2B5EF4-FFF2-40B4-BE49-F238E27FC236}">
                  <a16:creationId xmlns:a16="http://schemas.microsoft.com/office/drawing/2014/main" id="{BCFE9B24-B235-41DD-93B9-86406B8D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69" name="Freeform 100">
              <a:extLst>
                <a:ext uri="{FF2B5EF4-FFF2-40B4-BE49-F238E27FC236}">
                  <a16:creationId xmlns:a16="http://schemas.microsoft.com/office/drawing/2014/main" id="{6D11E7E3-D415-4ACB-ABE1-7D6C8C73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0" name="Freeform 101">
              <a:extLst>
                <a:ext uri="{FF2B5EF4-FFF2-40B4-BE49-F238E27FC236}">
                  <a16:creationId xmlns:a16="http://schemas.microsoft.com/office/drawing/2014/main" id="{253B623F-109B-4D26-AF68-6D09B5CD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1" name="Freeform 102">
              <a:extLst>
                <a:ext uri="{FF2B5EF4-FFF2-40B4-BE49-F238E27FC236}">
                  <a16:creationId xmlns:a16="http://schemas.microsoft.com/office/drawing/2014/main" id="{8A657200-6056-4441-ACAE-F56A455C9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2" name="Freeform 103">
              <a:extLst>
                <a:ext uri="{FF2B5EF4-FFF2-40B4-BE49-F238E27FC236}">
                  <a16:creationId xmlns:a16="http://schemas.microsoft.com/office/drawing/2014/main" id="{8BE9688D-FF0B-4573-A55B-DF9CBFD1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3" name="Freeform 104">
              <a:extLst>
                <a:ext uri="{FF2B5EF4-FFF2-40B4-BE49-F238E27FC236}">
                  <a16:creationId xmlns:a16="http://schemas.microsoft.com/office/drawing/2014/main" id="{A3A85A30-F4D9-4C83-ACA7-9907FEB0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4" name="Freeform 105">
              <a:extLst>
                <a:ext uri="{FF2B5EF4-FFF2-40B4-BE49-F238E27FC236}">
                  <a16:creationId xmlns:a16="http://schemas.microsoft.com/office/drawing/2014/main" id="{ACE329E1-17D0-4E4E-8B73-1C83F748A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5" name="Freeform 106">
              <a:extLst>
                <a:ext uri="{FF2B5EF4-FFF2-40B4-BE49-F238E27FC236}">
                  <a16:creationId xmlns:a16="http://schemas.microsoft.com/office/drawing/2014/main" id="{D4B3132C-19DF-48E6-BBA5-63F19E506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6" name="Freeform 107">
              <a:extLst>
                <a:ext uri="{FF2B5EF4-FFF2-40B4-BE49-F238E27FC236}">
                  <a16:creationId xmlns:a16="http://schemas.microsoft.com/office/drawing/2014/main" id="{6B483989-F235-4558-9D1A-3983C3A31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7" name="Freeform 108">
              <a:extLst>
                <a:ext uri="{FF2B5EF4-FFF2-40B4-BE49-F238E27FC236}">
                  <a16:creationId xmlns:a16="http://schemas.microsoft.com/office/drawing/2014/main" id="{E956A4C3-A552-4CFE-8930-C017E2FCC1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8" name="Freeform 109">
              <a:extLst>
                <a:ext uri="{FF2B5EF4-FFF2-40B4-BE49-F238E27FC236}">
                  <a16:creationId xmlns:a16="http://schemas.microsoft.com/office/drawing/2014/main" id="{1B3162CD-7109-41E7-A4DA-578B934CF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79" name="Freeform 110">
              <a:extLst>
                <a:ext uri="{FF2B5EF4-FFF2-40B4-BE49-F238E27FC236}">
                  <a16:creationId xmlns:a16="http://schemas.microsoft.com/office/drawing/2014/main" id="{77D7AF19-AA52-47AA-86B6-EF29628C6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0" name="Freeform 111">
              <a:extLst>
                <a:ext uri="{FF2B5EF4-FFF2-40B4-BE49-F238E27FC236}">
                  <a16:creationId xmlns:a16="http://schemas.microsoft.com/office/drawing/2014/main" id="{B216C506-FF39-47C2-9696-17FEC5414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1" name="Freeform 112">
              <a:extLst>
                <a:ext uri="{FF2B5EF4-FFF2-40B4-BE49-F238E27FC236}">
                  <a16:creationId xmlns:a16="http://schemas.microsoft.com/office/drawing/2014/main" id="{CC66EB2C-BA21-41E6-8DC6-F6BE1905EE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2" name="Freeform 113">
              <a:extLst>
                <a:ext uri="{FF2B5EF4-FFF2-40B4-BE49-F238E27FC236}">
                  <a16:creationId xmlns:a16="http://schemas.microsoft.com/office/drawing/2014/main" id="{4AF406F1-100A-43E7-A9E6-F59CCE56A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3" name="Freeform 114">
              <a:extLst>
                <a:ext uri="{FF2B5EF4-FFF2-40B4-BE49-F238E27FC236}">
                  <a16:creationId xmlns:a16="http://schemas.microsoft.com/office/drawing/2014/main" id="{8063C4C7-7D0A-407B-A862-5A9A10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4" name="Freeform 115">
              <a:extLst>
                <a:ext uri="{FF2B5EF4-FFF2-40B4-BE49-F238E27FC236}">
                  <a16:creationId xmlns:a16="http://schemas.microsoft.com/office/drawing/2014/main" id="{0504DA13-682E-4DA8-95D7-171DC7591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5" name="Freeform 116">
              <a:extLst>
                <a:ext uri="{FF2B5EF4-FFF2-40B4-BE49-F238E27FC236}">
                  <a16:creationId xmlns:a16="http://schemas.microsoft.com/office/drawing/2014/main" id="{83DB1956-F617-47DF-9952-059899B86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6" name="Freeform 117">
              <a:extLst>
                <a:ext uri="{FF2B5EF4-FFF2-40B4-BE49-F238E27FC236}">
                  <a16:creationId xmlns:a16="http://schemas.microsoft.com/office/drawing/2014/main" id="{E9319000-F7BA-40F7-9109-20D15AB82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7" name="Freeform 118">
              <a:extLst>
                <a:ext uri="{FF2B5EF4-FFF2-40B4-BE49-F238E27FC236}">
                  <a16:creationId xmlns:a16="http://schemas.microsoft.com/office/drawing/2014/main" id="{9A8E76BE-B0C3-4BEF-BFC6-DA8F99CD3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8" name="Freeform 119">
              <a:extLst>
                <a:ext uri="{FF2B5EF4-FFF2-40B4-BE49-F238E27FC236}">
                  <a16:creationId xmlns:a16="http://schemas.microsoft.com/office/drawing/2014/main" id="{CEBCBAFB-E43B-4FC7-AE29-F9235DD76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89" name="Freeform 120">
              <a:extLst>
                <a:ext uri="{FF2B5EF4-FFF2-40B4-BE49-F238E27FC236}">
                  <a16:creationId xmlns:a16="http://schemas.microsoft.com/office/drawing/2014/main" id="{3811552A-1661-4479-A220-4298AA98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0" name="Freeform 121">
              <a:extLst>
                <a:ext uri="{FF2B5EF4-FFF2-40B4-BE49-F238E27FC236}">
                  <a16:creationId xmlns:a16="http://schemas.microsoft.com/office/drawing/2014/main" id="{4EDFC4DD-6674-4F16-AA03-2F70568A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1" name="Freeform 122">
              <a:extLst>
                <a:ext uri="{FF2B5EF4-FFF2-40B4-BE49-F238E27FC236}">
                  <a16:creationId xmlns:a16="http://schemas.microsoft.com/office/drawing/2014/main" id="{6D86E39C-1BD2-40F2-B0B1-BEB094032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2" name="Freeform 123">
              <a:extLst>
                <a:ext uri="{FF2B5EF4-FFF2-40B4-BE49-F238E27FC236}">
                  <a16:creationId xmlns:a16="http://schemas.microsoft.com/office/drawing/2014/main" id="{83CE593A-F1BB-43E3-BE7A-CADFA4A5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3" name="Freeform 124">
              <a:extLst>
                <a:ext uri="{FF2B5EF4-FFF2-40B4-BE49-F238E27FC236}">
                  <a16:creationId xmlns:a16="http://schemas.microsoft.com/office/drawing/2014/main" id="{BBF1200C-D5B3-474F-95A6-FED952A7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4" name="Freeform 125">
              <a:extLst>
                <a:ext uri="{FF2B5EF4-FFF2-40B4-BE49-F238E27FC236}">
                  <a16:creationId xmlns:a16="http://schemas.microsoft.com/office/drawing/2014/main" id="{20C9137E-0BC0-4EEA-B8A8-631728BA6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" name="Freeform 126">
              <a:extLst>
                <a:ext uri="{FF2B5EF4-FFF2-40B4-BE49-F238E27FC236}">
                  <a16:creationId xmlns:a16="http://schemas.microsoft.com/office/drawing/2014/main" id="{0AA44BE1-63A4-4C5C-9152-120FCFDF0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" name="Freeform 127">
              <a:extLst>
                <a:ext uri="{FF2B5EF4-FFF2-40B4-BE49-F238E27FC236}">
                  <a16:creationId xmlns:a16="http://schemas.microsoft.com/office/drawing/2014/main" id="{6C2D6CC5-2481-44CF-9588-F47A51D2C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" name="Freeform 128">
              <a:extLst>
                <a:ext uri="{FF2B5EF4-FFF2-40B4-BE49-F238E27FC236}">
                  <a16:creationId xmlns:a16="http://schemas.microsoft.com/office/drawing/2014/main" id="{49543870-7D22-4DCC-B94F-41461188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" name="Freeform 129">
              <a:extLst>
                <a:ext uri="{FF2B5EF4-FFF2-40B4-BE49-F238E27FC236}">
                  <a16:creationId xmlns:a16="http://schemas.microsoft.com/office/drawing/2014/main" id="{BE5B5EA4-A989-43CC-A662-26BC7D2FB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" name="Freeform 130">
              <a:extLst>
                <a:ext uri="{FF2B5EF4-FFF2-40B4-BE49-F238E27FC236}">
                  <a16:creationId xmlns:a16="http://schemas.microsoft.com/office/drawing/2014/main" id="{339B78E9-9A0C-46EF-ACEA-C9FBA98E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" name="Freeform 131">
              <a:extLst>
                <a:ext uri="{FF2B5EF4-FFF2-40B4-BE49-F238E27FC236}">
                  <a16:creationId xmlns:a16="http://schemas.microsoft.com/office/drawing/2014/main" id="{48504719-2768-469B-B8D2-FAE08AC5B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" name="Freeform 132">
              <a:extLst>
                <a:ext uri="{FF2B5EF4-FFF2-40B4-BE49-F238E27FC236}">
                  <a16:creationId xmlns:a16="http://schemas.microsoft.com/office/drawing/2014/main" id="{470203EF-9AAF-485C-AD2A-EEB64035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" name="Freeform 133">
              <a:extLst>
                <a:ext uri="{FF2B5EF4-FFF2-40B4-BE49-F238E27FC236}">
                  <a16:creationId xmlns:a16="http://schemas.microsoft.com/office/drawing/2014/main" id="{2FD98323-F9E7-4C6B-85C9-A36DB0EB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" name="Freeform 134">
              <a:extLst>
                <a:ext uri="{FF2B5EF4-FFF2-40B4-BE49-F238E27FC236}">
                  <a16:creationId xmlns:a16="http://schemas.microsoft.com/office/drawing/2014/main" id="{F1561C7D-D50C-48BE-85DC-D73F1F3C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" name="Freeform 135">
              <a:extLst>
                <a:ext uri="{FF2B5EF4-FFF2-40B4-BE49-F238E27FC236}">
                  <a16:creationId xmlns:a16="http://schemas.microsoft.com/office/drawing/2014/main" id="{8212616E-0AE0-44FC-9055-677814BFCB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" name="Freeform 136">
              <a:extLst>
                <a:ext uri="{FF2B5EF4-FFF2-40B4-BE49-F238E27FC236}">
                  <a16:creationId xmlns:a16="http://schemas.microsoft.com/office/drawing/2014/main" id="{13916482-9C03-4FCC-9831-B87EBB243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" name="Freeform 137">
              <a:extLst>
                <a:ext uri="{FF2B5EF4-FFF2-40B4-BE49-F238E27FC236}">
                  <a16:creationId xmlns:a16="http://schemas.microsoft.com/office/drawing/2014/main" id="{F927DDEB-6F9D-48B9-A38D-7A4847ED4A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" name="Freeform 138">
              <a:extLst>
                <a:ext uri="{FF2B5EF4-FFF2-40B4-BE49-F238E27FC236}">
                  <a16:creationId xmlns:a16="http://schemas.microsoft.com/office/drawing/2014/main" id="{9FA71053-81DA-4B6A-BC93-FA799260A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" name="Freeform 139">
              <a:extLst>
                <a:ext uri="{FF2B5EF4-FFF2-40B4-BE49-F238E27FC236}">
                  <a16:creationId xmlns:a16="http://schemas.microsoft.com/office/drawing/2014/main" id="{AFB6B0E4-8246-410C-8394-DFA90D27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" name="Freeform 140">
              <a:extLst>
                <a:ext uri="{FF2B5EF4-FFF2-40B4-BE49-F238E27FC236}">
                  <a16:creationId xmlns:a16="http://schemas.microsoft.com/office/drawing/2014/main" id="{709B8C18-0A80-4601-A533-C7B9DAB5A9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0" name="Freeform 141">
              <a:extLst>
                <a:ext uri="{FF2B5EF4-FFF2-40B4-BE49-F238E27FC236}">
                  <a16:creationId xmlns:a16="http://schemas.microsoft.com/office/drawing/2014/main" id="{765293AB-586C-49E6-BA10-CE3CC743F4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1" name="Freeform 142">
              <a:extLst>
                <a:ext uri="{FF2B5EF4-FFF2-40B4-BE49-F238E27FC236}">
                  <a16:creationId xmlns:a16="http://schemas.microsoft.com/office/drawing/2014/main" id="{0559466F-617E-477E-A5F3-A94EF0EE3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2" name="Freeform 143">
              <a:extLst>
                <a:ext uri="{FF2B5EF4-FFF2-40B4-BE49-F238E27FC236}">
                  <a16:creationId xmlns:a16="http://schemas.microsoft.com/office/drawing/2014/main" id="{35F7C1CE-7DEC-4CB2-8927-9566DACB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3" name="Freeform 144">
              <a:extLst>
                <a:ext uri="{FF2B5EF4-FFF2-40B4-BE49-F238E27FC236}">
                  <a16:creationId xmlns:a16="http://schemas.microsoft.com/office/drawing/2014/main" id="{757B84E8-C58C-455F-9121-B52094DF7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4" name="Freeform 145">
              <a:extLst>
                <a:ext uri="{FF2B5EF4-FFF2-40B4-BE49-F238E27FC236}">
                  <a16:creationId xmlns:a16="http://schemas.microsoft.com/office/drawing/2014/main" id="{DFBA256F-577C-4706-96FE-1583DA54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5" name="Freeform 146">
              <a:extLst>
                <a:ext uri="{FF2B5EF4-FFF2-40B4-BE49-F238E27FC236}">
                  <a16:creationId xmlns:a16="http://schemas.microsoft.com/office/drawing/2014/main" id="{E6EE98BE-5394-4DA5-8D9B-D8C9E6B9F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6" name="Freeform 147">
              <a:extLst>
                <a:ext uri="{FF2B5EF4-FFF2-40B4-BE49-F238E27FC236}">
                  <a16:creationId xmlns:a16="http://schemas.microsoft.com/office/drawing/2014/main" id="{B44427B9-69B9-4507-A6D2-B2165B8B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7" name="Freeform 148">
              <a:extLst>
                <a:ext uri="{FF2B5EF4-FFF2-40B4-BE49-F238E27FC236}">
                  <a16:creationId xmlns:a16="http://schemas.microsoft.com/office/drawing/2014/main" id="{B1261799-B6FA-44E8-8668-5A6F279C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8" name="Freeform 149">
              <a:extLst>
                <a:ext uri="{FF2B5EF4-FFF2-40B4-BE49-F238E27FC236}">
                  <a16:creationId xmlns:a16="http://schemas.microsoft.com/office/drawing/2014/main" id="{09CC4791-52AE-43FF-8C9D-D4159F7BD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9" name="Freeform 150">
              <a:extLst>
                <a:ext uri="{FF2B5EF4-FFF2-40B4-BE49-F238E27FC236}">
                  <a16:creationId xmlns:a16="http://schemas.microsoft.com/office/drawing/2014/main" id="{77B5C2DA-14FF-4C65-B64E-CB796213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20" name="Freeform 151">
              <a:extLst>
                <a:ext uri="{FF2B5EF4-FFF2-40B4-BE49-F238E27FC236}">
                  <a16:creationId xmlns:a16="http://schemas.microsoft.com/office/drawing/2014/main" id="{E498886E-D668-468F-A5EA-9A1FA7BBC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21" name="Freeform 152">
              <a:extLst>
                <a:ext uri="{FF2B5EF4-FFF2-40B4-BE49-F238E27FC236}">
                  <a16:creationId xmlns:a16="http://schemas.microsoft.com/office/drawing/2014/main" id="{18016078-EA56-4688-866F-69DE8479A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22" name="Freeform 153">
              <a:extLst>
                <a:ext uri="{FF2B5EF4-FFF2-40B4-BE49-F238E27FC236}">
                  <a16:creationId xmlns:a16="http://schemas.microsoft.com/office/drawing/2014/main" id="{4B1FC0AE-1FF9-4061-A4DD-F0F14003E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23" name="WordArt 154">
              <a:extLst>
                <a:ext uri="{FF2B5EF4-FFF2-40B4-BE49-F238E27FC236}">
                  <a16:creationId xmlns:a16="http://schemas.microsoft.com/office/drawing/2014/main" id="{2560AD13-FC9E-4390-9789-AECF7856D1DE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>
            <a:extLst>
              <a:ext uri="{FF2B5EF4-FFF2-40B4-BE49-F238E27FC236}">
                <a16:creationId xmlns:a16="http://schemas.microsoft.com/office/drawing/2014/main" id="{561192E0-59AB-433B-ACFF-7FC5C0C5B264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606425" y="1795463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Контактная информация: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pSp>
        <p:nvGrpSpPr>
          <p:cNvPr id="40963" name="Group 45">
            <a:extLst>
              <a:ext uri="{FF2B5EF4-FFF2-40B4-BE49-F238E27FC236}">
                <a16:creationId xmlns:a16="http://schemas.microsoft.com/office/drawing/2014/main" id="{F7793775-70FE-4750-9A6E-700ECE047751}"/>
              </a:ext>
            </a:extLst>
          </p:cNvPr>
          <p:cNvGrpSpPr>
            <a:grpSpLocks/>
          </p:cNvGrpSpPr>
          <p:nvPr/>
        </p:nvGrpSpPr>
        <p:grpSpPr bwMode="auto">
          <a:xfrm>
            <a:off x="107950" y="63500"/>
            <a:ext cx="1906588" cy="1916113"/>
            <a:chOff x="1338" y="1117"/>
            <a:chExt cx="2839" cy="2833"/>
          </a:xfrm>
        </p:grpSpPr>
        <p:sp>
          <p:nvSpPr>
            <p:cNvPr id="40973" name="AutoShape 46">
              <a:extLst>
                <a:ext uri="{FF2B5EF4-FFF2-40B4-BE49-F238E27FC236}">
                  <a16:creationId xmlns:a16="http://schemas.microsoft.com/office/drawing/2014/main" id="{4E6D8E5F-0D2B-4BC3-9639-73458EBFE9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4" name="Freeform 47">
              <a:extLst>
                <a:ext uri="{FF2B5EF4-FFF2-40B4-BE49-F238E27FC236}">
                  <a16:creationId xmlns:a16="http://schemas.microsoft.com/office/drawing/2014/main" id="{4BC42373-879A-4C66-A000-2A629E51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5" name="Freeform 48">
              <a:extLst>
                <a:ext uri="{FF2B5EF4-FFF2-40B4-BE49-F238E27FC236}">
                  <a16:creationId xmlns:a16="http://schemas.microsoft.com/office/drawing/2014/main" id="{BF5B8132-92D4-41C8-BE5D-F4170E444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6" name="Freeform 49">
              <a:extLst>
                <a:ext uri="{FF2B5EF4-FFF2-40B4-BE49-F238E27FC236}">
                  <a16:creationId xmlns:a16="http://schemas.microsoft.com/office/drawing/2014/main" id="{E9635A5D-FE7C-4E7A-A7DA-9AB2E929B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7" name="Freeform 50">
              <a:extLst>
                <a:ext uri="{FF2B5EF4-FFF2-40B4-BE49-F238E27FC236}">
                  <a16:creationId xmlns:a16="http://schemas.microsoft.com/office/drawing/2014/main" id="{5E5CDC38-47F3-4287-91D4-127D185A2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8" name="Freeform 51">
              <a:extLst>
                <a:ext uri="{FF2B5EF4-FFF2-40B4-BE49-F238E27FC236}">
                  <a16:creationId xmlns:a16="http://schemas.microsoft.com/office/drawing/2014/main" id="{4954B0CF-46A4-4322-BA09-FEA41EE98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79" name="Freeform 52">
              <a:extLst>
                <a:ext uri="{FF2B5EF4-FFF2-40B4-BE49-F238E27FC236}">
                  <a16:creationId xmlns:a16="http://schemas.microsoft.com/office/drawing/2014/main" id="{56D0D498-0F5B-43A9-A156-CF49E617A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0" name="Freeform 53">
              <a:extLst>
                <a:ext uri="{FF2B5EF4-FFF2-40B4-BE49-F238E27FC236}">
                  <a16:creationId xmlns:a16="http://schemas.microsoft.com/office/drawing/2014/main" id="{8696B163-5B56-429B-87E3-64F6492A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1" name="Freeform 54">
              <a:extLst>
                <a:ext uri="{FF2B5EF4-FFF2-40B4-BE49-F238E27FC236}">
                  <a16:creationId xmlns:a16="http://schemas.microsoft.com/office/drawing/2014/main" id="{47425DCD-8776-4B8A-82E1-B273A7F28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2" name="Freeform 55">
              <a:extLst>
                <a:ext uri="{FF2B5EF4-FFF2-40B4-BE49-F238E27FC236}">
                  <a16:creationId xmlns:a16="http://schemas.microsoft.com/office/drawing/2014/main" id="{18C34FD9-43D2-459C-BC02-56973B24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3" name="Freeform 56">
              <a:extLst>
                <a:ext uri="{FF2B5EF4-FFF2-40B4-BE49-F238E27FC236}">
                  <a16:creationId xmlns:a16="http://schemas.microsoft.com/office/drawing/2014/main" id="{908667F4-0ECB-4EE3-8841-0026BF674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4" name="Freeform 57">
              <a:extLst>
                <a:ext uri="{FF2B5EF4-FFF2-40B4-BE49-F238E27FC236}">
                  <a16:creationId xmlns:a16="http://schemas.microsoft.com/office/drawing/2014/main" id="{24799805-B5D9-41E5-AC38-C8F982451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5" name="Freeform 58">
              <a:extLst>
                <a:ext uri="{FF2B5EF4-FFF2-40B4-BE49-F238E27FC236}">
                  <a16:creationId xmlns:a16="http://schemas.microsoft.com/office/drawing/2014/main" id="{6677AFCE-4C2D-40D0-A9F5-E956B851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6" name="Freeform 59">
              <a:extLst>
                <a:ext uri="{FF2B5EF4-FFF2-40B4-BE49-F238E27FC236}">
                  <a16:creationId xmlns:a16="http://schemas.microsoft.com/office/drawing/2014/main" id="{DE89B4CC-E1A4-4DBF-BDAA-C337E99D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7" name="Freeform 60">
              <a:extLst>
                <a:ext uri="{FF2B5EF4-FFF2-40B4-BE49-F238E27FC236}">
                  <a16:creationId xmlns:a16="http://schemas.microsoft.com/office/drawing/2014/main" id="{4DF5AC4E-A208-4380-96F6-3A849E3E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8" name="Freeform 61">
              <a:extLst>
                <a:ext uri="{FF2B5EF4-FFF2-40B4-BE49-F238E27FC236}">
                  <a16:creationId xmlns:a16="http://schemas.microsoft.com/office/drawing/2014/main" id="{28FDA3D1-4862-4B75-AF78-117ECAB1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89" name="Freeform 62">
              <a:extLst>
                <a:ext uri="{FF2B5EF4-FFF2-40B4-BE49-F238E27FC236}">
                  <a16:creationId xmlns:a16="http://schemas.microsoft.com/office/drawing/2014/main" id="{3EFBD1FE-19E4-4AB9-A552-846FCBB8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0" name="Freeform 63">
              <a:extLst>
                <a:ext uri="{FF2B5EF4-FFF2-40B4-BE49-F238E27FC236}">
                  <a16:creationId xmlns:a16="http://schemas.microsoft.com/office/drawing/2014/main" id="{CE0017B4-3193-44C3-B19F-E4D30606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1" name="Freeform 64">
              <a:extLst>
                <a:ext uri="{FF2B5EF4-FFF2-40B4-BE49-F238E27FC236}">
                  <a16:creationId xmlns:a16="http://schemas.microsoft.com/office/drawing/2014/main" id="{25693F3D-037D-4098-AFA5-AF4CFEE9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2" name="Freeform 65">
              <a:extLst>
                <a:ext uri="{FF2B5EF4-FFF2-40B4-BE49-F238E27FC236}">
                  <a16:creationId xmlns:a16="http://schemas.microsoft.com/office/drawing/2014/main" id="{35523FAE-D19E-4AB7-A7E5-1A84CE49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3" name="Freeform 66">
              <a:extLst>
                <a:ext uri="{FF2B5EF4-FFF2-40B4-BE49-F238E27FC236}">
                  <a16:creationId xmlns:a16="http://schemas.microsoft.com/office/drawing/2014/main" id="{20DE61CC-9A61-4D28-8537-0C4FBFAB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4" name="Freeform 67">
              <a:extLst>
                <a:ext uri="{FF2B5EF4-FFF2-40B4-BE49-F238E27FC236}">
                  <a16:creationId xmlns:a16="http://schemas.microsoft.com/office/drawing/2014/main" id="{040E662C-A711-4AEB-8F7B-ED2C57BE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5" name="Freeform 68">
              <a:extLst>
                <a:ext uri="{FF2B5EF4-FFF2-40B4-BE49-F238E27FC236}">
                  <a16:creationId xmlns:a16="http://schemas.microsoft.com/office/drawing/2014/main" id="{DFD8C5EC-FEC1-4407-8FC6-39D11AF5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6" name="Freeform 69">
              <a:extLst>
                <a:ext uri="{FF2B5EF4-FFF2-40B4-BE49-F238E27FC236}">
                  <a16:creationId xmlns:a16="http://schemas.microsoft.com/office/drawing/2014/main" id="{10AA03E0-28F3-4731-B306-6C4C72AE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7" name="Freeform 70">
              <a:extLst>
                <a:ext uri="{FF2B5EF4-FFF2-40B4-BE49-F238E27FC236}">
                  <a16:creationId xmlns:a16="http://schemas.microsoft.com/office/drawing/2014/main" id="{B29AE1A4-D43E-4E6E-A89B-9FE698C9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8" name="Freeform 71">
              <a:extLst>
                <a:ext uri="{FF2B5EF4-FFF2-40B4-BE49-F238E27FC236}">
                  <a16:creationId xmlns:a16="http://schemas.microsoft.com/office/drawing/2014/main" id="{7B66CFC9-17C6-445E-9216-E027A149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999" name="Freeform 72">
              <a:extLst>
                <a:ext uri="{FF2B5EF4-FFF2-40B4-BE49-F238E27FC236}">
                  <a16:creationId xmlns:a16="http://schemas.microsoft.com/office/drawing/2014/main" id="{0F3EB0C7-6DFF-4E94-B74B-49AAE2A3A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0" name="Freeform 73">
              <a:extLst>
                <a:ext uri="{FF2B5EF4-FFF2-40B4-BE49-F238E27FC236}">
                  <a16:creationId xmlns:a16="http://schemas.microsoft.com/office/drawing/2014/main" id="{73954414-048E-44C0-8519-22F693D5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1" name="Freeform 74">
              <a:extLst>
                <a:ext uri="{FF2B5EF4-FFF2-40B4-BE49-F238E27FC236}">
                  <a16:creationId xmlns:a16="http://schemas.microsoft.com/office/drawing/2014/main" id="{3E3ECFBE-4C26-4EBA-A8E8-E381CE80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2" name="Freeform 75">
              <a:extLst>
                <a:ext uri="{FF2B5EF4-FFF2-40B4-BE49-F238E27FC236}">
                  <a16:creationId xmlns:a16="http://schemas.microsoft.com/office/drawing/2014/main" id="{DA6D0ED4-227D-4D29-BC07-296745A19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3" name="Freeform 76">
              <a:extLst>
                <a:ext uri="{FF2B5EF4-FFF2-40B4-BE49-F238E27FC236}">
                  <a16:creationId xmlns:a16="http://schemas.microsoft.com/office/drawing/2014/main" id="{99340072-1F27-4F31-9DBB-B26DA23DC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4" name="Freeform 77">
              <a:extLst>
                <a:ext uri="{FF2B5EF4-FFF2-40B4-BE49-F238E27FC236}">
                  <a16:creationId xmlns:a16="http://schemas.microsoft.com/office/drawing/2014/main" id="{56193407-FE09-4BF7-9BB5-8538BBA9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5" name="Freeform 78">
              <a:extLst>
                <a:ext uri="{FF2B5EF4-FFF2-40B4-BE49-F238E27FC236}">
                  <a16:creationId xmlns:a16="http://schemas.microsoft.com/office/drawing/2014/main" id="{BFD71E3B-0E17-407C-995C-69DB2AD7D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6" name="Freeform 79">
              <a:extLst>
                <a:ext uri="{FF2B5EF4-FFF2-40B4-BE49-F238E27FC236}">
                  <a16:creationId xmlns:a16="http://schemas.microsoft.com/office/drawing/2014/main" id="{3A65FBFB-8ECA-4994-8806-743958058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7" name="Freeform 80">
              <a:extLst>
                <a:ext uri="{FF2B5EF4-FFF2-40B4-BE49-F238E27FC236}">
                  <a16:creationId xmlns:a16="http://schemas.microsoft.com/office/drawing/2014/main" id="{2CBA8F42-BBB8-4B94-ABC4-48AEDEB6C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8" name="Freeform 81">
              <a:extLst>
                <a:ext uri="{FF2B5EF4-FFF2-40B4-BE49-F238E27FC236}">
                  <a16:creationId xmlns:a16="http://schemas.microsoft.com/office/drawing/2014/main" id="{1E8F355A-C112-484E-BF3B-B0518DD401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09" name="Freeform 82">
              <a:extLst>
                <a:ext uri="{FF2B5EF4-FFF2-40B4-BE49-F238E27FC236}">
                  <a16:creationId xmlns:a16="http://schemas.microsoft.com/office/drawing/2014/main" id="{B4432B33-0B71-43E9-B8FA-4D9B03631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0" name="Freeform 83">
              <a:extLst>
                <a:ext uri="{FF2B5EF4-FFF2-40B4-BE49-F238E27FC236}">
                  <a16:creationId xmlns:a16="http://schemas.microsoft.com/office/drawing/2014/main" id="{EC98CC51-6B46-46E9-B5D0-7338B7B47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1" name="Freeform 84">
              <a:extLst>
                <a:ext uri="{FF2B5EF4-FFF2-40B4-BE49-F238E27FC236}">
                  <a16:creationId xmlns:a16="http://schemas.microsoft.com/office/drawing/2014/main" id="{30873795-758E-4036-AF21-EE5A34F9B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2" name="Freeform 85">
              <a:extLst>
                <a:ext uri="{FF2B5EF4-FFF2-40B4-BE49-F238E27FC236}">
                  <a16:creationId xmlns:a16="http://schemas.microsoft.com/office/drawing/2014/main" id="{53755573-D22A-437B-BFC8-8DCAF0ECC6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3" name="Freeform 86">
              <a:extLst>
                <a:ext uri="{FF2B5EF4-FFF2-40B4-BE49-F238E27FC236}">
                  <a16:creationId xmlns:a16="http://schemas.microsoft.com/office/drawing/2014/main" id="{1F93655E-8641-4A07-A07B-0E6673B00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4" name="Freeform 87">
              <a:extLst>
                <a:ext uri="{FF2B5EF4-FFF2-40B4-BE49-F238E27FC236}">
                  <a16:creationId xmlns:a16="http://schemas.microsoft.com/office/drawing/2014/main" id="{ACF33F1A-DD8C-48F9-851C-2357CC0335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5" name="Freeform 88">
              <a:extLst>
                <a:ext uri="{FF2B5EF4-FFF2-40B4-BE49-F238E27FC236}">
                  <a16:creationId xmlns:a16="http://schemas.microsoft.com/office/drawing/2014/main" id="{6E411506-4536-4914-B378-095CC62A2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6" name="Freeform 89">
              <a:extLst>
                <a:ext uri="{FF2B5EF4-FFF2-40B4-BE49-F238E27FC236}">
                  <a16:creationId xmlns:a16="http://schemas.microsoft.com/office/drawing/2014/main" id="{247623B5-5832-4BCB-AC8B-F5BBAA214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7" name="Freeform 90">
              <a:extLst>
                <a:ext uri="{FF2B5EF4-FFF2-40B4-BE49-F238E27FC236}">
                  <a16:creationId xmlns:a16="http://schemas.microsoft.com/office/drawing/2014/main" id="{28D0FADA-BFE6-4B92-96AE-67A9DF410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8" name="Freeform 91">
              <a:extLst>
                <a:ext uri="{FF2B5EF4-FFF2-40B4-BE49-F238E27FC236}">
                  <a16:creationId xmlns:a16="http://schemas.microsoft.com/office/drawing/2014/main" id="{2CC06675-16D2-40AD-9B70-27BC5CFBA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19" name="Freeform 92">
              <a:extLst>
                <a:ext uri="{FF2B5EF4-FFF2-40B4-BE49-F238E27FC236}">
                  <a16:creationId xmlns:a16="http://schemas.microsoft.com/office/drawing/2014/main" id="{D70373A9-E3DC-4C43-96F1-F68D2FA52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0" name="Freeform 93">
              <a:extLst>
                <a:ext uri="{FF2B5EF4-FFF2-40B4-BE49-F238E27FC236}">
                  <a16:creationId xmlns:a16="http://schemas.microsoft.com/office/drawing/2014/main" id="{8178A584-62C7-4D31-B69D-8E4F4D44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1" name="Freeform 94">
              <a:extLst>
                <a:ext uri="{FF2B5EF4-FFF2-40B4-BE49-F238E27FC236}">
                  <a16:creationId xmlns:a16="http://schemas.microsoft.com/office/drawing/2014/main" id="{F7DE94EE-5FA1-4BAB-8E43-3C05776A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2" name="Freeform 95">
              <a:extLst>
                <a:ext uri="{FF2B5EF4-FFF2-40B4-BE49-F238E27FC236}">
                  <a16:creationId xmlns:a16="http://schemas.microsoft.com/office/drawing/2014/main" id="{7B9598B8-8D88-4A12-B745-6C3099BB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3" name="Freeform 96">
              <a:extLst>
                <a:ext uri="{FF2B5EF4-FFF2-40B4-BE49-F238E27FC236}">
                  <a16:creationId xmlns:a16="http://schemas.microsoft.com/office/drawing/2014/main" id="{BA525A97-84C1-4933-95B6-EC7E409E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4" name="Freeform 97">
              <a:extLst>
                <a:ext uri="{FF2B5EF4-FFF2-40B4-BE49-F238E27FC236}">
                  <a16:creationId xmlns:a16="http://schemas.microsoft.com/office/drawing/2014/main" id="{0272A2B7-9788-42FF-87D4-012273E7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5" name="Freeform 98">
              <a:extLst>
                <a:ext uri="{FF2B5EF4-FFF2-40B4-BE49-F238E27FC236}">
                  <a16:creationId xmlns:a16="http://schemas.microsoft.com/office/drawing/2014/main" id="{D6FBB39E-B746-4B70-982F-A975C8E8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6" name="Freeform 99">
              <a:extLst>
                <a:ext uri="{FF2B5EF4-FFF2-40B4-BE49-F238E27FC236}">
                  <a16:creationId xmlns:a16="http://schemas.microsoft.com/office/drawing/2014/main" id="{320E4B78-2591-48B6-ACCF-6E8B187FC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7" name="Freeform 100">
              <a:extLst>
                <a:ext uri="{FF2B5EF4-FFF2-40B4-BE49-F238E27FC236}">
                  <a16:creationId xmlns:a16="http://schemas.microsoft.com/office/drawing/2014/main" id="{80A5C3A9-EF8F-457D-9BFF-344DFDA1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8" name="Freeform 101">
              <a:extLst>
                <a:ext uri="{FF2B5EF4-FFF2-40B4-BE49-F238E27FC236}">
                  <a16:creationId xmlns:a16="http://schemas.microsoft.com/office/drawing/2014/main" id="{C82AFB36-4199-4A6C-A093-060C1856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29" name="Freeform 102">
              <a:extLst>
                <a:ext uri="{FF2B5EF4-FFF2-40B4-BE49-F238E27FC236}">
                  <a16:creationId xmlns:a16="http://schemas.microsoft.com/office/drawing/2014/main" id="{3A71568F-F579-4EFF-88FC-7FF54461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0" name="Freeform 103">
              <a:extLst>
                <a:ext uri="{FF2B5EF4-FFF2-40B4-BE49-F238E27FC236}">
                  <a16:creationId xmlns:a16="http://schemas.microsoft.com/office/drawing/2014/main" id="{A45B48BB-36C3-4ACE-AB05-93F96204C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1" name="Freeform 104">
              <a:extLst>
                <a:ext uri="{FF2B5EF4-FFF2-40B4-BE49-F238E27FC236}">
                  <a16:creationId xmlns:a16="http://schemas.microsoft.com/office/drawing/2014/main" id="{57604885-9D7C-4DCB-BC7E-C3183F9D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2" name="Freeform 105">
              <a:extLst>
                <a:ext uri="{FF2B5EF4-FFF2-40B4-BE49-F238E27FC236}">
                  <a16:creationId xmlns:a16="http://schemas.microsoft.com/office/drawing/2014/main" id="{F74780F3-6ABC-4408-B2B7-D84AEBD9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3" name="Freeform 106">
              <a:extLst>
                <a:ext uri="{FF2B5EF4-FFF2-40B4-BE49-F238E27FC236}">
                  <a16:creationId xmlns:a16="http://schemas.microsoft.com/office/drawing/2014/main" id="{07E12EB4-64D2-44D7-A3C9-CD3060843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4" name="Freeform 107">
              <a:extLst>
                <a:ext uri="{FF2B5EF4-FFF2-40B4-BE49-F238E27FC236}">
                  <a16:creationId xmlns:a16="http://schemas.microsoft.com/office/drawing/2014/main" id="{78D5E0A0-CFF8-4EE1-9ED1-0FE6B92A8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5" name="Freeform 108">
              <a:extLst>
                <a:ext uri="{FF2B5EF4-FFF2-40B4-BE49-F238E27FC236}">
                  <a16:creationId xmlns:a16="http://schemas.microsoft.com/office/drawing/2014/main" id="{9B549D3D-1D2A-45E9-8001-712BD32A66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6" name="Freeform 109">
              <a:extLst>
                <a:ext uri="{FF2B5EF4-FFF2-40B4-BE49-F238E27FC236}">
                  <a16:creationId xmlns:a16="http://schemas.microsoft.com/office/drawing/2014/main" id="{6EE0792F-903B-4D40-B24A-B896A4A02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7" name="Freeform 110">
              <a:extLst>
                <a:ext uri="{FF2B5EF4-FFF2-40B4-BE49-F238E27FC236}">
                  <a16:creationId xmlns:a16="http://schemas.microsoft.com/office/drawing/2014/main" id="{05CFA1D4-9AC3-4F0B-9238-162740C6E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8" name="Freeform 111">
              <a:extLst>
                <a:ext uri="{FF2B5EF4-FFF2-40B4-BE49-F238E27FC236}">
                  <a16:creationId xmlns:a16="http://schemas.microsoft.com/office/drawing/2014/main" id="{B6699DF6-8C13-4A6C-9C93-A669F08C0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39" name="Freeform 112">
              <a:extLst>
                <a:ext uri="{FF2B5EF4-FFF2-40B4-BE49-F238E27FC236}">
                  <a16:creationId xmlns:a16="http://schemas.microsoft.com/office/drawing/2014/main" id="{F52850CB-FC15-40EE-AD38-5A53D381A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0" name="Freeform 113">
              <a:extLst>
                <a:ext uri="{FF2B5EF4-FFF2-40B4-BE49-F238E27FC236}">
                  <a16:creationId xmlns:a16="http://schemas.microsoft.com/office/drawing/2014/main" id="{C120778A-5636-4365-95B7-2A410C2EC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1" name="Freeform 114">
              <a:extLst>
                <a:ext uri="{FF2B5EF4-FFF2-40B4-BE49-F238E27FC236}">
                  <a16:creationId xmlns:a16="http://schemas.microsoft.com/office/drawing/2014/main" id="{AA1FAA77-8DE9-45E0-98F6-00286B54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2" name="Freeform 115">
              <a:extLst>
                <a:ext uri="{FF2B5EF4-FFF2-40B4-BE49-F238E27FC236}">
                  <a16:creationId xmlns:a16="http://schemas.microsoft.com/office/drawing/2014/main" id="{C01DE8D4-E37B-4F4A-BB32-8A2ED4EB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3" name="Freeform 116">
              <a:extLst>
                <a:ext uri="{FF2B5EF4-FFF2-40B4-BE49-F238E27FC236}">
                  <a16:creationId xmlns:a16="http://schemas.microsoft.com/office/drawing/2014/main" id="{A2E2EC3A-5C2E-487D-BDEA-95C09B2B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4" name="Freeform 117">
              <a:extLst>
                <a:ext uri="{FF2B5EF4-FFF2-40B4-BE49-F238E27FC236}">
                  <a16:creationId xmlns:a16="http://schemas.microsoft.com/office/drawing/2014/main" id="{E83D20D7-42B2-4666-93C7-09F1D308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5" name="Freeform 118">
              <a:extLst>
                <a:ext uri="{FF2B5EF4-FFF2-40B4-BE49-F238E27FC236}">
                  <a16:creationId xmlns:a16="http://schemas.microsoft.com/office/drawing/2014/main" id="{C13EB56F-E6B0-41AC-8C72-96A109FC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6" name="Freeform 119">
              <a:extLst>
                <a:ext uri="{FF2B5EF4-FFF2-40B4-BE49-F238E27FC236}">
                  <a16:creationId xmlns:a16="http://schemas.microsoft.com/office/drawing/2014/main" id="{73646349-48C9-4DD9-9A4F-031530B0F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7" name="Freeform 120">
              <a:extLst>
                <a:ext uri="{FF2B5EF4-FFF2-40B4-BE49-F238E27FC236}">
                  <a16:creationId xmlns:a16="http://schemas.microsoft.com/office/drawing/2014/main" id="{D42CBC0E-5FF4-445A-8EC9-AD051E82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8" name="Freeform 121">
              <a:extLst>
                <a:ext uri="{FF2B5EF4-FFF2-40B4-BE49-F238E27FC236}">
                  <a16:creationId xmlns:a16="http://schemas.microsoft.com/office/drawing/2014/main" id="{3D3DB08B-3D3C-40CD-8EC2-61E0C921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49" name="Freeform 122">
              <a:extLst>
                <a:ext uri="{FF2B5EF4-FFF2-40B4-BE49-F238E27FC236}">
                  <a16:creationId xmlns:a16="http://schemas.microsoft.com/office/drawing/2014/main" id="{4F4BB13F-9FAD-4349-80A9-C3D2D25D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0" name="Freeform 123">
              <a:extLst>
                <a:ext uri="{FF2B5EF4-FFF2-40B4-BE49-F238E27FC236}">
                  <a16:creationId xmlns:a16="http://schemas.microsoft.com/office/drawing/2014/main" id="{92282D07-5173-4C1F-91D4-EEE32834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1" name="Freeform 124">
              <a:extLst>
                <a:ext uri="{FF2B5EF4-FFF2-40B4-BE49-F238E27FC236}">
                  <a16:creationId xmlns:a16="http://schemas.microsoft.com/office/drawing/2014/main" id="{AABD5F49-0EF0-4CCA-9222-421FC1CE2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2" name="Freeform 125">
              <a:extLst>
                <a:ext uri="{FF2B5EF4-FFF2-40B4-BE49-F238E27FC236}">
                  <a16:creationId xmlns:a16="http://schemas.microsoft.com/office/drawing/2014/main" id="{9E10A1CB-3B22-43C9-B6BE-D74C2335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3" name="Freeform 126">
              <a:extLst>
                <a:ext uri="{FF2B5EF4-FFF2-40B4-BE49-F238E27FC236}">
                  <a16:creationId xmlns:a16="http://schemas.microsoft.com/office/drawing/2014/main" id="{DCC62BFF-9B48-46D4-ADA6-24100F17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4" name="Freeform 127">
              <a:extLst>
                <a:ext uri="{FF2B5EF4-FFF2-40B4-BE49-F238E27FC236}">
                  <a16:creationId xmlns:a16="http://schemas.microsoft.com/office/drawing/2014/main" id="{179E73AD-E3FD-4C78-8563-6A791587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5" name="Freeform 128">
              <a:extLst>
                <a:ext uri="{FF2B5EF4-FFF2-40B4-BE49-F238E27FC236}">
                  <a16:creationId xmlns:a16="http://schemas.microsoft.com/office/drawing/2014/main" id="{CB52B775-9A4E-4B58-A8C9-548C55C2C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6" name="Freeform 129">
              <a:extLst>
                <a:ext uri="{FF2B5EF4-FFF2-40B4-BE49-F238E27FC236}">
                  <a16:creationId xmlns:a16="http://schemas.microsoft.com/office/drawing/2014/main" id="{8B30B82E-10E4-4C30-9C53-5BAB7694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7" name="Freeform 130">
              <a:extLst>
                <a:ext uri="{FF2B5EF4-FFF2-40B4-BE49-F238E27FC236}">
                  <a16:creationId xmlns:a16="http://schemas.microsoft.com/office/drawing/2014/main" id="{662066E3-E561-4AA3-8796-BB162AFB7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8" name="Freeform 131">
              <a:extLst>
                <a:ext uri="{FF2B5EF4-FFF2-40B4-BE49-F238E27FC236}">
                  <a16:creationId xmlns:a16="http://schemas.microsoft.com/office/drawing/2014/main" id="{308E4F40-3359-490D-8B3D-49B943D5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59" name="Freeform 132">
              <a:extLst>
                <a:ext uri="{FF2B5EF4-FFF2-40B4-BE49-F238E27FC236}">
                  <a16:creationId xmlns:a16="http://schemas.microsoft.com/office/drawing/2014/main" id="{995C942F-0212-443C-B3EA-7987F5AE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0" name="Freeform 133">
              <a:extLst>
                <a:ext uri="{FF2B5EF4-FFF2-40B4-BE49-F238E27FC236}">
                  <a16:creationId xmlns:a16="http://schemas.microsoft.com/office/drawing/2014/main" id="{DA8DE522-6A12-43E5-8004-532C599F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1" name="Freeform 134">
              <a:extLst>
                <a:ext uri="{FF2B5EF4-FFF2-40B4-BE49-F238E27FC236}">
                  <a16:creationId xmlns:a16="http://schemas.microsoft.com/office/drawing/2014/main" id="{25A97004-3C24-45F3-9FFF-C188F195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2" name="Freeform 135">
              <a:extLst>
                <a:ext uri="{FF2B5EF4-FFF2-40B4-BE49-F238E27FC236}">
                  <a16:creationId xmlns:a16="http://schemas.microsoft.com/office/drawing/2014/main" id="{6B330A6E-58D8-4367-BADF-25D4F3D3A3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3" name="Freeform 136">
              <a:extLst>
                <a:ext uri="{FF2B5EF4-FFF2-40B4-BE49-F238E27FC236}">
                  <a16:creationId xmlns:a16="http://schemas.microsoft.com/office/drawing/2014/main" id="{79A88138-8006-4ABC-9062-D3E75E17C9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4" name="Freeform 137">
              <a:extLst>
                <a:ext uri="{FF2B5EF4-FFF2-40B4-BE49-F238E27FC236}">
                  <a16:creationId xmlns:a16="http://schemas.microsoft.com/office/drawing/2014/main" id="{6E8A3EAC-4C00-4420-B6D9-7EA130AF0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5" name="Freeform 138">
              <a:extLst>
                <a:ext uri="{FF2B5EF4-FFF2-40B4-BE49-F238E27FC236}">
                  <a16:creationId xmlns:a16="http://schemas.microsoft.com/office/drawing/2014/main" id="{58A4C564-C641-4BC6-842D-2959C648D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6" name="Freeform 139">
              <a:extLst>
                <a:ext uri="{FF2B5EF4-FFF2-40B4-BE49-F238E27FC236}">
                  <a16:creationId xmlns:a16="http://schemas.microsoft.com/office/drawing/2014/main" id="{CD3E66E1-1DFC-4688-97D1-138AF60E4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7" name="Freeform 140">
              <a:extLst>
                <a:ext uri="{FF2B5EF4-FFF2-40B4-BE49-F238E27FC236}">
                  <a16:creationId xmlns:a16="http://schemas.microsoft.com/office/drawing/2014/main" id="{20A8133E-C5E1-4837-848A-339D99200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8" name="Freeform 141">
              <a:extLst>
                <a:ext uri="{FF2B5EF4-FFF2-40B4-BE49-F238E27FC236}">
                  <a16:creationId xmlns:a16="http://schemas.microsoft.com/office/drawing/2014/main" id="{F4CD6399-19A3-4548-B9FA-3BF4B1563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69" name="Freeform 142">
              <a:extLst>
                <a:ext uri="{FF2B5EF4-FFF2-40B4-BE49-F238E27FC236}">
                  <a16:creationId xmlns:a16="http://schemas.microsoft.com/office/drawing/2014/main" id="{D286991A-557F-43C6-AB03-C5C31B048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0" name="Freeform 143">
              <a:extLst>
                <a:ext uri="{FF2B5EF4-FFF2-40B4-BE49-F238E27FC236}">
                  <a16:creationId xmlns:a16="http://schemas.microsoft.com/office/drawing/2014/main" id="{920342D0-3A1F-45BC-AD1A-89D4D985A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1" name="Freeform 144">
              <a:extLst>
                <a:ext uri="{FF2B5EF4-FFF2-40B4-BE49-F238E27FC236}">
                  <a16:creationId xmlns:a16="http://schemas.microsoft.com/office/drawing/2014/main" id="{C6C74604-EE0E-4396-9BE3-09766BDF7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2" name="Freeform 145">
              <a:extLst>
                <a:ext uri="{FF2B5EF4-FFF2-40B4-BE49-F238E27FC236}">
                  <a16:creationId xmlns:a16="http://schemas.microsoft.com/office/drawing/2014/main" id="{3C0286A3-1A65-4B49-949B-E81FB4E47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3" name="Freeform 146">
              <a:extLst>
                <a:ext uri="{FF2B5EF4-FFF2-40B4-BE49-F238E27FC236}">
                  <a16:creationId xmlns:a16="http://schemas.microsoft.com/office/drawing/2014/main" id="{40DE0A2A-686D-4E7A-8974-4DAC0198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4" name="Freeform 147">
              <a:extLst>
                <a:ext uri="{FF2B5EF4-FFF2-40B4-BE49-F238E27FC236}">
                  <a16:creationId xmlns:a16="http://schemas.microsoft.com/office/drawing/2014/main" id="{A4E75DEB-D29D-419B-8944-79B6D17E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5" name="Freeform 148">
              <a:extLst>
                <a:ext uri="{FF2B5EF4-FFF2-40B4-BE49-F238E27FC236}">
                  <a16:creationId xmlns:a16="http://schemas.microsoft.com/office/drawing/2014/main" id="{F1D293C4-64B7-415C-94DC-08D5FB02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6" name="Freeform 149">
              <a:extLst>
                <a:ext uri="{FF2B5EF4-FFF2-40B4-BE49-F238E27FC236}">
                  <a16:creationId xmlns:a16="http://schemas.microsoft.com/office/drawing/2014/main" id="{280387EA-6879-480C-92F5-A11B7C3CA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7" name="Freeform 150">
              <a:extLst>
                <a:ext uri="{FF2B5EF4-FFF2-40B4-BE49-F238E27FC236}">
                  <a16:creationId xmlns:a16="http://schemas.microsoft.com/office/drawing/2014/main" id="{A1F40872-6AC9-4211-BD55-D7DE593A6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8" name="Freeform 151">
              <a:extLst>
                <a:ext uri="{FF2B5EF4-FFF2-40B4-BE49-F238E27FC236}">
                  <a16:creationId xmlns:a16="http://schemas.microsoft.com/office/drawing/2014/main" id="{891CE0C7-DFED-4D72-862D-E0730324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79" name="Freeform 152">
              <a:extLst>
                <a:ext uri="{FF2B5EF4-FFF2-40B4-BE49-F238E27FC236}">
                  <a16:creationId xmlns:a16="http://schemas.microsoft.com/office/drawing/2014/main" id="{0D5EE30C-5BB1-4FDD-BAD4-4DA3D1D4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80" name="Freeform 153">
              <a:extLst>
                <a:ext uri="{FF2B5EF4-FFF2-40B4-BE49-F238E27FC236}">
                  <a16:creationId xmlns:a16="http://schemas.microsoft.com/office/drawing/2014/main" id="{741DA7E8-B76A-4385-AE8E-86D54BA3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081" name="WordArt 154">
              <a:extLst>
                <a:ext uri="{FF2B5EF4-FFF2-40B4-BE49-F238E27FC236}">
                  <a16:creationId xmlns:a16="http://schemas.microsoft.com/office/drawing/2014/main" id="{7D358CDB-5EF7-4FD2-9490-32460B9CBB7F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  <p:sp>
        <p:nvSpPr>
          <p:cNvPr id="114" name="Rectangle 4">
            <a:extLst>
              <a:ext uri="{FF2B5EF4-FFF2-40B4-BE49-F238E27FC236}">
                <a16:creationId xmlns:a16="http://schemas.microsoft.com/office/drawing/2014/main" id="{8D6C50C4-BABF-43F2-9E8A-5A0115C65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1275"/>
            <a:ext cx="7477125" cy="144621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ru-RU" sz="4400" i="1" dirty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lgerian" pitchFamily="82" charset="0"/>
              </a:rPr>
              <a:t>Факультет </a:t>
            </a:r>
            <a:endParaRPr lang="ru-RU" sz="4400" i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 algn="ctr" eaLnBrk="1" hangingPunct="1">
              <a:defRPr/>
            </a:pPr>
            <a:r>
              <a:rPr lang="ru-RU" sz="4400" i="1" dirty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lgerian" pitchFamily="82" charset="0"/>
              </a:rPr>
              <a:t>технологий и бизнеса</a:t>
            </a:r>
          </a:p>
        </p:txBody>
      </p:sp>
      <p:pic>
        <p:nvPicPr>
          <p:cNvPr id="40965" name="Рисунок 3">
            <a:extLst>
              <a:ext uri="{FF2B5EF4-FFF2-40B4-BE49-F238E27FC236}">
                <a16:creationId xmlns:a16="http://schemas.microsoft.com/office/drawing/2014/main" id="{0A972413-67CF-477E-B9E2-62CCDA41CF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6" t="3580" r="2512" b="3070"/>
          <a:stretch>
            <a:fillRect/>
          </a:stretch>
        </p:blipFill>
        <p:spPr bwMode="auto">
          <a:xfrm>
            <a:off x="1877904" y="6068182"/>
            <a:ext cx="600075" cy="59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6" name="Рисунок 2">
            <a:extLst>
              <a:ext uri="{FF2B5EF4-FFF2-40B4-BE49-F238E27FC236}">
                <a16:creationId xmlns:a16="http://schemas.microsoft.com/office/drawing/2014/main" id="{4135A33C-187F-4182-8BFA-0A111080D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6493" y="6042782"/>
            <a:ext cx="623887" cy="62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7" name="Рисунок 5" descr="ÐÐ¾ÑÐ¾Ð¶ÐµÐµ Ð¸Ð·Ð¾Ð±ÑÐ°Ð¶ÐµÐ½Ð¸Ðµ">
            <a:extLst>
              <a:ext uri="{FF2B5EF4-FFF2-40B4-BE49-F238E27FC236}">
                <a16:creationId xmlns:a16="http://schemas.microsoft.com/office/drawing/2014/main" id="{5D5E6BCA-A687-4406-8443-72A803B60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38" t="12225" r="12701" b="13289"/>
          <a:stretch>
            <a:fillRect/>
          </a:stretch>
        </p:blipFill>
        <p:spPr bwMode="auto">
          <a:xfrm>
            <a:off x="4990305" y="6063420"/>
            <a:ext cx="582613" cy="58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8" name="Rectangle 4">
            <a:extLst>
              <a:ext uri="{FF2B5EF4-FFF2-40B4-BE49-F238E27FC236}">
                <a16:creationId xmlns:a16="http://schemas.microsoft.com/office/drawing/2014/main" id="{BCB34691-7661-4E54-A74F-690F01806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" y="2123639"/>
            <a:ext cx="9037638" cy="25853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ru-RU" altLang="ru-RU" sz="1600" b="1" dirty="0">
                <a:cs typeface="Courier New" panose="02070309020205020404" pitchFamily="49" charset="0"/>
              </a:rPr>
              <a:t>г. Тула, просп. Ленина, 125, корп. 4, ауд. 113.</a:t>
            </a:r>
            <a:endParaRPr lang="ru-RU" altLang="ru-RU" sz="1600" b="1" dirty="0"/>
          </a:p>
          <a:p>
            <a:pPr algn="ctr"/>
            <a:endParaRPr lang="en-US" altLang="ru-RU" sz="1600" dirty="0">
              <a:cs typeface="Courier New" panose="02070309020205020404" pitchFamily="49" charset="0"/>
            </a:endParaRPr>
          </a:p>
          <a:p>
            <a:pPr algn="ctr"/>
            <a:r>
              <a:rPr lang="ru-RU" altLang="ru-RU" sz="1600" b="1" dirty="0">
                <a:cs typeface="Courier New" panose="02070309020205020404" pitchFamily="49" charset="0"/>
              </a:rPr>
              <a:t>Телефон: </a:t>
            </a:r>
            <a:r>
              <a:rPr lang="ru-RU" altLang="ru-RU" sz="1600" b="1" dirty="0">
                <a:solidFill>
                  <a:srgbClr val="0000FF"/>
                </a:solidFill>
                <a:cs typeface="Courier New" panose="02070309020205020404" pitchFamily="49" charset="0"/>
              </a:rPr>
              <a:t>(4872) 65-74-09</a:t>
            </a:r>
          </a:p>
          <a:p>
            <a:pPr algn="ctr"/>
            <a:endParaRPr lang="en-US" altLang="ru-RU" sz="1600" dirty="0">
              <a:cs typeface="Courier New" panose="02070309020205020404" pitchFamily="49" charset="0"/>
            </a:endParaRPr>
          </a:p>
          <a:p>
            <a:pPr algn="ctr"/>
            <a:r>
              <a:rPr lang="ru-RU" altLang="ru-RU" sz="1600" b="1" dirty="0">
                <a:cs typeface="Courier New" panose="02070309020205020404" pitchFamily="49" charset="0"/>
              </a:rPr>
              <a:t>Интернет адрес: </a:t>
            </a:r>
            <a:r>
              <a:rPr lang="en-US" altLang="ru-RU" sz="1600" b="1" u="sng" dirty="0">
                <a:solidFill>
                  <a:srgbClr val="0000FF"/>
                </a:solidFill>
                <a:cs typeface="Courier New" panose="02070309020205020404" pitchFamily="49" charset="0"/>
              </a:rPr>
              <a:t>www.tsput</a:t>
            </a:r>
            <a:r>
              <a:rPr lang="ru-RU" altLang="ru-RU" sz="1600" b="1" u="sng" dirty="0">
                <a:solidFill>
                  <a:srgbClr val="0000FF"/>
                </a:solidFill>
                <a:cs typeface="Courier New" panose="02070309020205020404" pitchFamily="49" charset="0"/>
              </a:rPr>
              <a:t>.</a:t>
            </a:r>
            <a:r>
              <a:rPr lang="en-US" altLang="ru-RU" sz="1600" b="1" u="sng" dirty="0" err="1">
                <a:solidFill>
                  <a:srgbClr val="0000FF"/>
                </a:solidFill>
                <a:cs typeface="Courier New" panose="02070309020205020404" pitchFamily="49" charset="0"/>
              </a:rPr>
              <a:t>ru</a:t>
            </a:r>
            <a:endParaRPr lang="en-US" altLang="ru-RU" sz="1600" b="1" u="sng" dirty="0">
              <a:solidFill>
                <a:srgbClr val="0000FF"/>
              </a:solidFill>
              <a:cs typeface="Courier New" panose="02070309020205020404" pitchFamily="49" charset="0"/>
            </a:endParaRPr>
          </a:p>
          <a:p>
            <a:pPr algn="ctr"/>
            <a:r>
              <a:rPr lang="ru-RU" altLang="ru-RU" sz="1600" b="1" dirty="0">
                <a:cs typeface="Courier New" panose="02070309020205020404" pitchFamily="49" charset="0"/>
              </a:rPr>
              <a:t>(на вкладке «Факультеты и кафедры» в разделе «Факультеты»)</a:t>
            </a:r>
            <a:endParaRPr lang="ru-RU" altLang="ru-RU" sz="1600" b="1" dirty="0"/>
          </a:p>
          <a:p>
            <a:pPr algn="ctr"/>
            <a:endParaRPr lang="en-US" altLang="ru-RU" sz="1600" b="1" dirty="0">
              <a:cs typeface="Courier New" panose="02070309020205020404" pitchFamily="49" charset="0"/>
            </a:endParaRPr>
          </a:p>
          <a:p>
            <a:pPr algn="ctr"/>
            <a:r>
              <a:rPr lang="ru-RU" altLang="ru-RU" sz="1600" b="1" dirty="0">
                <a:cs typeface="Courier New" panose="02070309020205020404" pitchFamily="49" charset="0"/>
              </a:rPr>
              <a:t>Е-</a:t>
            </a:r>
            <a:r>
              <a:rPr lang="en-US" altLang="ru-RU" sz="1600" b="1" dirty="0">
                <a:cs typeface="Courier New" panose="02070309020205020404" pitchFamily="49" charset="0"/>
              </a:rPr>
              <a:t>mail</a:t>
            </a:r>
            <a:r>
              <a:rPr lang="ru-RU" altLang="ru-RU" sz="1600" b="1" dirty="0">
                <a:cs typeface="Courier New" panose="02070309020205020404" pitchFamily="49" charset="0"/>
              </a:rPr>
              <a:t>: </a:t>
            </a:r>
            <a:r>
              <a:rPr lang="en-US" altLang="ru-RU" sz="1600" b="1" u="sng" dirty="0" err="1">
                <a:solidFill>
                  <a:srgbClr val="0000FF"/>
                </a:solidFill>
                <a:cs typeface="Courier New" panose="02070309020205020404" pitchFamily="49" charset="0"/>
              </a:rPr>
              <a:t>Potapov</a:t>
            </a:r>
            <a:r>
              <a:rPr lang="ru-RU" altLang="ru-RU" sz="1600" b="1" u="sng" dirty="0">
                <a:solidFill>
                  <a:srgbClr val="0000FF"/>
                </a:solidFill>
                <a:cs typeface="Courier New" panose="02070309020205020404" pitchFamily="49" charset="0"/>
              </a:rPr>
              <a:t>@</a:t>
            </a:r>
            <a:r>
              <a:rPr lang="en-US" altLang="ru-RU" sz="1600" b="1" u="sng" dirty="0" err="1">
                <a:solidFill>
                  <a:srgbClr val="0000FF"/>
                </a:solidFill>
                <a:cs typeface="Courier New" panose="02070309020205020404" pitchFamily="49" charset="0"/>
              </a:rPr>
              <a:t>tsput</a:t>
            </a:r>
            <a:r>
              <a:rPr lang="ru-RU" altLang="ru-RU" sz="1600" b="1" u="sng" dirty="0">
                <a:solidFill>
                  <a:srgbClr val="0000FF"/>
                </a:solidFill>
                <a:cs typeface="Courier New" panose="02070309020205020404" pitchFamily="49" charset="0"/>
              </a:rPr>
              <a:t>.</a:t>
            </a:r>
            <a:r>
              <a:rPr lang="en-US" altLang="ru-RU" sz="1600" b="1" u="sng" dirty="0" err="1">
                <a:solidFill>
                  <a:srgbClr val="0000FF"/>
                </a:solidFill>
                <a:cs typeface="Courier New" panose="02070309020205020404" pitchFamily="49" charset="0"/>
              </a:rPr>
              <a:t>ru</a:t>
            </a:r>
            <a:endParaRPr lang="ru-RU" altLang="ru-RU" sz="1600" b="1" u="sng" dirty="0">
              <a:solidFill>
                <a:srgbClr val="0000FF"/>
              </a:solidFill>
              <a:cs typeface="Courier New" panose="02070309020205020404" pitchFamily="49" charset="0"/>
            </a:endParaRPr>
          </a:p>
          <a:p>
            <a:pPr algn="ctr"/>
            <a:r>
              <a:rPr lang="en-US" sz="1600" b="1" u="sng" dirty="0" err="1">
                <a:solidFill>
                  <a:srgbClr val="0000FF"/>
                </a:solidFill>
                <a:cs typeface="Courier New" panose="020703090202050204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MedvedevPN</a:t>
            </a:r>
            <a:r>
              <a:rPr lang="ru-RU" sz="1600" b="1" u="sng" dirty="0">
                <a:solidFill>
                  <a:srgbClr val="0000FF"/>
                </a:solidFill>
                <a:cs typeface="Courier New" panose="020703090202050204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</a:t>
            </a:r>
            <a:r>
              <a:rPr lang="en-US" sz="1600" b="1" u="sng" dirty="0" err="1">
                <a:solidFill>
                  <a:srgbClr val="0000FF"/>
                </a:solidFill>
                <a:cs typeface="Courier New" panose="020703090202050204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tsput</a:t>
            </a:r>
            <a:r>
              <a:rPr lang="ru-RU" sz="1600" b="1" u="sng" dirty="0">
                <a:solidFill>
                  <a:srgbClr val="0000FF"/>
                </a:solidFill>
                <a:cs typeface="Courier New" panose="020703090202050204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</a:t>
            </a:r>
            <a:r>
              <a:rPr lang="en-US" sz="1600" b="1" u="sng" dirty="0" err="1">
                <a:solidFill>
                  <a:srgbClr val="0000FF"/>
                </a:solidFill>
                <a:cs typeface="Courier New" panose="020703090202050204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ru</a:t>
            </a:r>
            <a:endParaRPr lang="ru-RU" altLang="ru-RU" sz="1600" b="1" u="sng" dirty="0">
              <a:solidFill>
                <a:srgbClr val="0000FF"/>
              </a:solidFill>
              <a:cs typeface="Courier New" panose="02070309020205020404" pitchFamily="49" charset="0"/>
            </a:endParaRPr>
          </a:p>
          <a:p>
            <a:pPr algn="ctr"/>
            <a:endParaRPr lang="en-US" altLang="ru-RU" sz="1600" b="1" dirty="0">
              <a:cs typeface="Courier New" panose="02070309020205020404" pitchFamily="49" charset="0"/>
            </a:endParaRPr>
          </a:p>
        </p:txBody>
      </p:sp>
      <p:sp>
        <p:nvSpPr>
          <p:cNvPr id="40969" name="Rectangle 5">
            <a:extLst>
              <a:ext uri="{FF2B5EF4-FFF2-40B4-BE49-F238E27FC236}">
                <a16:creationId xmlns:a16="http://schemas.microsoft.com/office/drawing/2014/main" id="{1F2BDFDE-FC35-4773-B658-02DAEE208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351313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ru-RU" altLang="ru-RU" sz="1300" b="1">
              <a:cs typeface="Times New Roman" panose="02020603050405020304" pitchFamily="18" charset="0"/>
            </a:endParaRPr>
          </a:p>
          <a:p>
            <a:r>
              <a:rPr lang="ru-RU" altLang="ru-RU" sz="1300" b="1">
                <a:cs typeface="Times New Roman" panose="02020603050405020304" pitchFamily="18" charset="0"/>
              </a:rPr>
              <a:t>                                                   </a:t>
            </a:r>
            <a:endParaRPr lang="ru-RU" altLang="ru-RU"/>
          </a:p>
        </p:txBody>
      </p:sp>
      <p:sp>
        <p:nvSpPr>
          <p:cNvPr id="40970" name="Rectangle 7">
            <a:extLst>
              <a:ext uri="{FF2B5EF4-FFF2-40B4-BE49-F238E27FC236}">
                <a16:creationId xmlns:a16="http://schemas.microsoft.com/office/drawing/2014/main" id="{BE07B66C-8728-4BFA-BA70-0BEF6CCB3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" y="49418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ru-RU" altLang="ru-RU" sz="600"/>
              <a:t> </a:t>
            </a:r>
            <a:endParaRPr lang="ru-RU" alt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A876BC3-EF59-4C22-B987-CA9C97704E8D}"/>
              </a:ext>
            </a:extLst>
          </p:cNvPr>
          <p:cNvSpPr/>
          <p:nvPr/>
        </p:nvSpPr>
        <p:spPr>
          <a:xfrm>
            <a:off x="-47625" y="4814337"/>
            <a:ext cx="90678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ru-RU" b="1" dirty="0" err="1">
                <a:solidFill>
                  <a:srgbClr val="0000FF"/>
                </a:solidFill>
                <a:latin typeface="+mj-lt"/>
                <a:ea typeface="Courier New" panose="02070309020205020404" pitchFamily="49" charset="0"/>
              </a:rPr>
              <a:t>vk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Courier New" panose="02070309020205020404" pitchFamily="49" charset="0"/>
              </a:rPr>
              <a:t>.</a:t>
            </a:r>
            <a:r>
              <a:rPr lang="en-US" altLang="ru-RU" b="1" dirty="0">
                <a:solidFill>
                  <a:srgbClr val="0000FF"/>
                </a:solidFill>
                <a:latin typeface="+mj-lt"/>
                <a:ea typeface="Courier New" panose="02070309020205020404" pitchFamily="49" charset="0"/>
              </a:rPr>
              <a:t>com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Courier New" panose="02070309020205020404" pitchFamily="49" charset="0"/>
              </a:rPr>
              <a:t>/</a:t>
            </a:r>
            <a:r>
              <a:rPr lang="ru-RU" altLang="ru-RU" b="1" dirty="0" err="1">
                <a:solidFill>
                  <a:srgbClr val="0000FF"/>
                </a:solidFill>
                <a:latin typeface="+mj-lt"/>
                <a:ea typeface="Courier New" panose="02070309020205020404" pitchFamily="49" charset="0"/>
              </a:rPr>
              <a:t>t_and_b</a:t>
            </a:r>
            <a:endParaRPr lang="ru-RU" altLang="ru-RU" b="1" dirty="0">
              <a:solidFill>
                <a:srgbClr val="0000FF"/>
              </a:solidFill>
              <a:latin typeface="+mj-lt"/>
              <a:ea typeface="Courier New" panose="02070309020205020404" pitchFamily="49" charset="0"/>
            </a:endParaRPr>
          </a:p>
          <a:p>
            <a:pPr algn="ctr">
              <a:defRPr/>
            </a:pPr>
            <a:r>
              <a:rPr lang="en-US" altLang="ru-RU" b="1" dirty="0" err="1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instagram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.</a:t>
            </a:r>
            <a:r>
              <a:rPr lang="en-US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com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/</a:t>
            </a:r>
            <a:r>
              <a:rPr lang="en-US" altLang="ru-RU" b="1" dirty="0" err="1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ftib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_</a:t>
            </a:r>
            <a:r>
              <a:rPr lang="en-US" altLang="ru-RU" b="1" dirty="0" err="1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tspu</a:t>
            </a:r>
            <a:r>
              <a:rPr lang="ru-RU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/</a:t>
            </a:r>
          </a:p>
          <a:p>
            <a:pPr algn="ctr">
              <a:defRPr/>
            </a:pPr>
            <a:r>
              <a:rPr lang="ru-RU" altLang="ru-RU" b="1" dirty="0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ok.ru/</a:t>
            </a:r>
            <a:r>
              <a:rPr lang="ru-RU" altLang="ru-RU" b="1" dirty="0" err="1">
                <a:solidFill>
                  <a:srgbClr val="0000FF"/>
                </a:solidFill>
                <a:latin typeface="+mj-lt"/>
                <a:ea typeface="Times New Roman" panose="02020603050405020304" pitchFamily="18" charset="0"/>
              </a:rPr>
              <a:t>tib.tspu</a:t>
            </a:r>
            <a:endParaRPr lang="ru-RU" altLang="ru-RU" b="1" dirty="0">
              <a:solidFill>
                <a:srgbClr val="0000FF"/>
              </a:solidFill>
              <a:latin typeface="+mj-lt"/>
              <a:ea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b="1" dirty="0">
                <a:solidFill>
                  <a:srgbClr val="0000FF"/>
                </a:solidFill>
                <a:latin typeface="+mj-lt"/>
              </a:rPr>
              <a:t>facebook.com/</a:t>
            </a:r>
            <a:r>
              <a:rPr lang="ru-RU" b="1" dirty="0" err="1">
                <a:solidFill>
                  <a:srgbClr val="0000FF"/>
                </a:solidFill>
                <a:latin typeface="+mj-lt"/>
              </a:rPr>
              <a:t>ftibtspu</a:t>
            </a:r>
            <a:r>
              <a:rPr lang="ru-RU" b="1" dirty="0">
                <a:solidFill>
                  <a:srgbClr val="0000FF"/>
                </a:solidFill>
                <a:latin typeface="+mj-lt"/>
              </a:rPr>
              <a:t>/</a:t>
            </a:r>
            <a:endParaRPr lang="ru-RU" altLang="ru-RU" b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40972" name="Rectangle 2">
            <a:extLst>
              <a:ext uri="{FF2B5EF4-FFF2-40B4-BE49-F238E27FC236}">
                <a16:creationId xmlns:a16="http://schemas.microsoft.com/office/drawing/2014/main" id="{426E07C8-CF55-4E5A-B67D-01C2C3958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39" y="4586287"/>
            <a:ext cx="7900987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4450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2200">
                <a:solidFill>
                  <a:srgbClr val="404040"/>
                </a:solidFill>
                <a:latin typeface="Georgia" panose="02040502050405020303" pitchFamily="18" charset="0"/>
              </a:defRPr>
            </a:lvl1pPr>
            <a:lvl2pPr marL="547688" indent="-182563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2000">
                <a:solidFill>
                  <a:srgbClr val="404040"/>
                </a:solidFill>
                <a:latin typeface="Georgia" panose="02040502050405020303" pitchFamily="18" charset="0"/>
              </a:defRPr>
            </a:lvl2pPr>
            <a:lvl3pPr marL="822325" indent="-182563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2400">
                <a:solidFill>
                  <a:srgbClr val="404040"/>
                </a:solidFill>
                <a:latin typeface="Georgia" panose="02040502050405020303" pitchFamily="18" charset="0"/>
              </a:defRPr>
            </a:lvl3pPr>
            <a:lvl4pPr marL="1096963" indent="-182563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600">
                <a:solidFill>
                  <a:srgbClr val="404040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400">
                <a:solidFill>
                  <a:srgbClr val="404040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400">
                <a:solidFill>
                  <a:srgbClr val="404040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400">
                <a:solidFill>
                  <a:srgbClr val="404040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400">
                <a:solidFill>
                  <a:srgbClr val="404040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Font typeface="Georgia" panose="02040502050405020303" pitchFamily="18" charset="0"/>
              <a:buChar char="*"/>
              <a:defRPr sz="1400">
                <a:solidFill>
                  <a:srgbClr val="404040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 dirty="0">
                <a:solidFill>
                  <a:srgbClr val="FF0000"/>
                </a:solidFill>
              </a:rPr>
              <a:t>Мы в соц. сетях:</a:t>
            </a: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7E1F3576-A805-4C42-8CC2-2E5C2D052D2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17484" y="6061116"/>
            <a:ext cx="582614" cy="582614"/>
          </a:xfrm>
          <a:prstGeom prst="rect">
            <a:avLst/>
          </a:prstGeom>
        </p:spPr>
      </p:pic>
    </p:spTree>
  </p:cSld>
  <p:clrMapOvr>
    <a:masterClrMapping/>
  </p:clrMapOvr>
  <p:transition spd="slow">
    <p:split orient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8F7B3BCB-A2D8-4905-AFFA-BCA2D7602073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188913"/>
            <a:ext cx="8785225" cy="6669087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endParaRPr lang="ru-RU" altLang="ru-RU" sz="1000" b="1">
              <a:solidFill>
                <a:srgbClr val="FF0000"/>
              </a:solidFill>
            </a:endParaRPr>
          </a:p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  <a:endParaRPr lang="ru-RU" altLang="ru-RU" sz="2800" b="1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grpSp>
        <p:nvGrpSpPr>
          <p:cNvPr id="10243" name="Group 5">
            <a:extLst>
              <a:ext uri="{FF2B5EF4-FFF2-40B4-BE49-F238E27FC236}">
                <a16:creationId xmlns:a16="http://schemas.microsoft.com/office/drawing/2014/main" id="{F09513BB-84D0-44CD-8FE2-31D1FCEF621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10245" name="AutoShape 6">
              <a:extLst>
                <a:ext uri="{FF2B5EF4-FFF2-40B4-BE49-F238E27FC236}">
                  <a16:creationId xmlns:a16="http://schemas.microsoft.com/office/drawing/2014/main" id="{30098F41-4DDA-423D-963E-1741C90DD9D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46" name="Freeform 7">
              <a:extLst>
                <a:ext uri="{FF2B5EF4-FFF2-40B4-BE49-F238E27FC236}">
                  <a16:creationId xmlns:a16="http://schemas.microsoft.com/office/drawing/2014/main" id="{7033CB9F-9C94-436C-887A-C4B52BA6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47" name="Freeform 8">
              <a:extLst>
                <a:ext uri="{FF2B5EF4-FFF2-40B4-BE49-F238E27FC236}">
                  <a16:creationId xmlns:a16="http://schemas.microsoft.com/office/drawing/2014/main" id="{7E410C92-8A4B-4AC7-A98C-A266F346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48" name="Freeform 9">
              <a:extLst>
                <a:ext uri="{FF2B5EF4-FFF2-40B4-BE49-F238E27FC236}">
                  <a16:creationId xmlns:a16="http://schemas.microsoft.com/office/drawing/2014/main" id="{91CEE90F-94AF-490B-8AC8-9C04D178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49" name="Freeform 10">
              <a:extLst>
                <a:ext uri="{FF2B5EF4-FFF2-40B4-BE49-F238E27FC236}">
                  <a16:creationId xmlns:a16="http://schemas.microsoft.com/office/drawing/2014/main" id="{3B576C8F-22C1-48EB-9223-0D37007D7B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0" name="Freeform 11">
              <a:extLst>
                <a:ext uri="{FF2B5EF4-FFF2-40B4-BE49-F238E27FC236}">
                  <a16:creationId xmlns:a16="http://schemas.microsoft.com/office/drawing/2014/main" id="{EE7EBDE0-7583-4D76-955C-12C501554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1" name="Freeform 12">
              <a:extLst>
                <a:ext uri="{FF2B5EF4-FFF2-40B4-BE49-F238E27FC236}">
                  <a16:creationId xmlns:a16="http://schemas.microsoft.com/office/drawing/2014/main" id="{43543CC9-BBA8-4ED5-AD84-8492FCC2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2" name="Freeform 13">
              <a:extLst>
                <a:ext uri="{FF2B5EF4-FFF2-40B4-BE49-F238E27FC236}">
                  <a16:creationId xmlns:a16="http://schemas.microsoft.com/office/drawing/2014/main" id="{60D8121C-096B-410C-A89C-B9AA9004A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3" name="Freeform 14">
              <a:extLst>
                <a:ext uri="{FF2B5EF4-FFF2-40B4-BE49-F238E27FC236}">
                  <a16:creationId xmlns:a16="http://schemas.microsoft.com/office/drawing/2014/main" id="{0C1C31D9-10EA-474C-A4B6-960DCC30CF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4" name="Freeform 15">
              <a:extLst>
                <a:ext uri="{FF2B5EF4-FFF2-40B4-BE49-F238E27FC236}">
                  <a16:creationId xmlns:a16="http://schemas.microsoft.com/office/drawing/2014/main" id="{630F7D87-A501-4718-9325-3B560BF8D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5" name="Freeform 16">
              <a:extLst>
                <a:ext uri="{FF2B5EF4-FFF2-40B4-BE49-F238E27FC236}">
                  <a16:creationId xmlns:a16="http://schemas.microsoft.com/office/drawing/2014/main" id="{0F1646EC-DC81-4B58-8EA6-17EBFAD198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6" name="Freeform 17">
              <a:extLst>
                <a:ext uri="{FF2B5EF4-FFF2-40B4-BE49-F238E27FC236}">
                  <a16:creationId xmlns:a16="http://schemas.microsoft.com/office/drawing/2014/main" id="{C680112D-F0EF-4B69-93A6-16739F9B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7" name="Freeform 18">
              <a:extLst>
                <a:ext uri="{FF2B5EF4-FFF2-40B4-BE49-F238E27FC236}">
                  <a16:creationId xmlns:a16="http://schemas.microsoft.com/office/drawing/2014/main" id="{ABF8C897-F279-40CB-9E6E-EAAAF23F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8" name="Freeform 19">
              <a:extLst>
                <a:ext uri="{FF2B5EF4-FFF2-40B4-BE49-F238E27FC236}">
                  <a16:creationId xmlns:a16="http://schemas.microsoft.com/office/drawing/2014/main" id="{08430DC9-3D49-433F-B7D9-DBDD0DC3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59" name="Freeform 20">
              <a:extLst>
                <a:ext uri="{FF2B5EF4-FFF2-40B4-BE49-F238E27FC236}">
                  <a16:creationId xmlns:a16="http://schemas.microsoft.com/office/drawing/2014/main" id="{FC3B8E0B-D138-4436-8543-43DA816E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0" name="Freeform 21">
              <a:extLst>
                <a:ext uri="{FF2B5EF4-FFF2-40B4-BE49-F238E27FC236}">
                  <a16:creationId xmlns:a16="http://schemas.microsoft.com/office/drawing/2014/main" id="{21D3650F-7CAD-4C2C-9E3C-0C55AD5B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1" name="Freeform 22">
              <a:extLst>
                <a:ext uri="{FF2B5EF4-FFF2-40B4-BE49-F238E27FC236}">
                  <a16:creationId xmlns:a16="http://schemas.microsoft.com/office/drawing/2014/main" id="{C675FC31-A53B-4C36-933E-5B07C422C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2" name="Freeform 23">
              <a:extLst>
                <a:ext uri="{FF2B5EF4-FFF2-40B4-BE49-F238E27FC236}">
                  <a16:creationId xmlns:a16="http://schemas.microsoft.com/office/drawing/2014/main" id="{7AB6A33F-9840-4724-A625-228B2DB0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3" name="Freeform 24">
              <a:extLst>
                <a:ext uri="{FF2B5EF4-FFF2-40B4-BE49-F238E27FC236}">
                  <a16:creationId xmlns:a16="http://schemas.microsoft.com/office/drawing/2014/main" id="{A25CB63C-CAA0-47D7-A6A2-927A4330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4" name="Freeform 25">
              <a:extLst>
                <a:ext uri="{FF2B5EF4-FFF2-40B4-BE49-F238E27FC236}">
                  <a16:creationId xmlns:a16="http://schemas.microsoft.com/office/drawing/2014/main" id="{4211B3DC-4548-4341-B545-34C1A4B6D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5" name="Freeform 26">
              <a:extLst>
                <a:ext uri="{FF2B5EF4-FFF2-40B4-BE49-F238E27FC236}">
                  <a16:creationId xmlns:a16="http://schemas.microsoft.com/office/drawing/2014/main" id="{F893D5A2-D149-4B2A-BFFD-477D936E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6" name="Freeform 27">
              <a:extLst>
                <a:ext uri="{FF2B5EF4-FFF2-40B4-BE49-F238E27FC236}">
                  <a16:creationId xmlns:a16="http://schemas.microsoft.com/office/drawing/2014/main" id="{8555682D-BE03-476B-B0C5-137DEE13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7" name="Freeform 28">
              <a:extLst>
                <a:ext uri="{FF2B5EF4-FFF2-40B4-BE49-F238E27FC236}">
                  <a16:creationId xmlns:a16="http://schemas.microsoft.com/office/drawing/2014/main" id="{04C95109-490F-436C-BF23-EB422D9D0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8" name="Freeform 29">
              <a:extLst>
                <a:ext uri="{FF2B5EF4-FFF2-40B4-BE49-F238E27FC236}">
                  <a16:creationId xmlns:a16="http://schemas.microsoft.com/office/drawing/2014/main" id="{132C4E3C-114C-4B62-AC8C-3C8813CE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69" name="Freeform 30">
              <a:extLst>
                <a:ext uri="{FF2B5EF4-FFF2-40B4-BE49-F238E27FC236}">
                  <a16:creationId xmlns:a16="http://schemas.microsoft.com/office/drawing/2014/main" id="{A197D1BF-B643-4478-9150-EB7F1842A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0" name="Freeform 31">
              <a:extLst>
                <a:ext uri="{FF2B5EF4-FFF2-40B4-BE49-F238E27FC236}">
                  <a16:creationId xmlns:a16="http://schemas.microsoft.com/office/drawing/2014/main" id="{70B313A1-D8BA-4B6E-BB28-F1CD5D463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1" name="Freeform 32">
              <a:extLst>
                <a:ext uri="{FF2B5EF4-FFF2-40B4-BE49-F238E27FC236}">
                  <a16:creationId xmlns:a16="http://schemas.microsoft.com/office/drawing/2014/main" id="{695C2812-7CF9-4FAB-9B62-950A9550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2" name="Freeform 33">
              <a:extLst>
                <a:ext uri="{FF2B5EF4-FFF2-40B4-BE49-F238E27FC236}">
                  <a16:creationId xmlns:a16="http://schemas.microsoft.com/office/drawing/2014/main" id="{CE8A820B-92FC-47FB-AB4D-CE6986A88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3" name="Freeform 34">
              <a:extLst>
                <a:ext uri="{FF2B5EF4-FFF2-40B4-BE49-F238E27FC236}">
                  <a16:creationId xmlns:a16="http://schemas.microsoft.com/office/drawing/2014/main" id="{731032B8-301B-4BCE-80B7-2813621B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4" name="Freeform 35">
              <a:extLst>
                <a:ext uri="{FF2B5EF4-FFF2-40B4-BE49-F238E27FC236}">
                  <a16:creationId xmlns:a16="http://schemas.microsoft.com/office/drawing/2014/main" id="{BCA0F26B-FCCC-4685-A18A-39A3B443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5" name="Freeform 36">
              <a:extLst>
                <a:ext uri="{FF2B5EF4-FFF2-40B4-BE49-F238E27FC236}">
                  <a16:creationId xmlns:a16="http://schemas.microsoft.com/office/drawing/2014/main" id="{D49158C4-86F2-4F18-A831-26454FAA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6" name="Freeform 37">
              <a:extLst>
                <a:ext uri="{FF2B5EF4-FFF2-40B4-BE49-F238E27FC236}">
                  <a16:creationId xmlns:a16="http://schemas.microsoft.com/office/drawing/2014/main" id="{55919675-F7E5-4E16-97C5-BE0D65BB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7" name="Freeform 38">
              <a:extLst>
                <a:ext uri="{FF2B5EF4-FFF2-40B4-BE49-F238E27FC236}">
                  <a16:creationId xmlns:a16="http://schemas.microsoft.com/office/drawing/2014/main" id="{7E3153C5-1094-4285-94D3-EB4DF70F7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8" name="Freeform 39">
              <a:extLst>
                <a:ext uri="{FF2B5EF4-FFF2-40B4-BE49-F238E27FC236}">
                  <a16:creationId xmlns:a16="http://schemas.microsoft.com/office/drawing/2014/main" id="{E71B9C11-D8A7-4924-B548-11A830979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79" name="Freeform 40">
              <a:extLst>
                <a:ext uri="{FF2B5EF4-FFF2-40B4-BE49-F238E27FC236}">
                  <a16:creationId xmlns:a16="http://schemas.microsoft.com/office/drawing/2014/main" id="{E4FE406A-7931-460E-8122-A391300D72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0" name="Freeform 41">
              <a:extLst>
                <a:ext uri="{FF2B5EF4-FFF2-40B4-BE49-F238E27FC236}">
                  <a16:creationId xmlns:a16="http://schemas.microsoft.com/office/drawing/2014/main" id="{C529E3A9-CA85-463B-8A7C-0CCBEE0F10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1" name="Freeform 42">
              <a:extLst>
                <a:ext uri="{FF2B5EF4-FFF2-40B4-BE49-F238E27FC236}">
                  <a16:creationId xmlns:a16="http://schemas.microsoft.com/office/drawing/2014/main" id="{14B902CF-0122-41DD-AA9B-DB8F8B634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2" name="Freeform 43">
              <a:extLst>
                <a:ext uri="{FF2B5EF4-FFF2-40B4-BE49-F238E27FC236}">
                  <a16:creationId xmlns:a16="http://schemas.microsoft.com/office/drawing/2014/main" id="{D1FF579A-970A-4964-A2C9-FA3FF392D1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3" name="Freeform 44">
              <a:extLst>
                <a:ext uri="{FF2B5EF4-FFF2-40B4-BE49-F238E27FC236}">
                  <a16:creationId xmlns:a16="http://schemas.microsoft.com/office/drawing/2014/main" id="{2AF17EFB-C653-4AD7-BF2F-6BEBB62BD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4" name="Freeform 45">
              <a:extLst>
                <a:ext uri="{FF2B5EF4-FFF2-40B4-BE49-F238E27FC236}">
                  <a16:creationId xmlns:a16="http://schemas.microsoft.com/office/drawing/2014/main" id="{3A001D31-611B-45E2-9437-9EF71409C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5" name="Freeform 46">
              <a:extLst>
                <a:ext uri="{FF2B5EF4-FFF2-40B4-BE49-F238E27FC236}">
                  <a16:creationId xmlns:a16="http://schemas.microsoft.com/office/drawing/2014/main" id="{1218BAAA-1C87-4B24-ADD1-4BFF4FF0F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6" name="Freeform 47">
              <a:extLst>
                <a:ext uri="{FF2B5EF4-FFF2-40B4-BE49-F238E27FC236}">
                  <a16:creationId xmlns:a16="http://schemas.microsoft.com/office/drawing/2014/main" id="{9CF8298B-7D37-4112-8E07-943766125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7" name="Freeform 48">
              <a:extLst>
                <a:ext uri="{FF2B5EF4-FFF2-40B4-BE49-F238E27FC236}">
                  <a16:creationId xmlns:a16="http://schemas.microsoft.com/office/drawing/2014/main" id="{037C4CCF-BB86-4E96-B96B-22D7990F4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8" name="Freeform 49">
              <a:extLst>
                <a:ext uri="{FF2B5EF4-FFF2-40B4-BE49-F238E27FC236}">
                  <a16:creationId xmlns:a16="http://schemas.microsoft.com/office/drawing/2014/main" id="{805CBDB4-B52E-469A-9A9B-142EC200F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89" name="Freeform 50">
              <a:extLst>
                <a:ext uri="{FF2B5EF4-FFF2-40B4-BE49-F238E27FC236}">
                  <a16:creationId xmlns:a16="http://schemas.microsoft.com/office/drawing/2014/main" id="{A5C18B89-7441-4854-AB85-580FCF2EC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0" name="Freeform 51">
              <a:extLst>
                <a:ext uri="{FF2B5EF4-FFF2-40B4-BE49-F238E27FC236}">
                  <a16:creationId xmlns:a16="http://schemas.microsoft.com/office/drawing/2014/main" id="{9F041B1C-2EBE-4C82-BB9C-D8F4586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1" name="Freeform 52">
              <a:extLst>
                <a:ext uri="{FF2B5EF4-FFF2-40B4-BE49-F238E27FC236}">
                  <a16:creationId xmlns:a16="http://schemas.microsoft.com/office/drawing/2014/main" id="{EBDF1362-0816-4C36-B8CC-52A05B297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2" name="Freeform 53">
              <a:extLst>
                <a:ext uri="{FF2B5EF4-FFF2-40B4-BE49-F238E27FC236}">
                  <a16:creationId xmlns:a16="http://schemas.microsoft.com/office/drawing/2014/main" id="{9758B2ED-FFC1-4A00-AB70-DAA0A5E00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3" name="Freeform 54">
              <a:extLst>
                <a:ext uri="{FF2B5EF4-FFF2-40B4-BE49-F238E27FC236}">
                  <a16:creationId xmlns:a16="http://schemas.microsoft.com/office/drawing/2014/main" id="{C7C9C60D-DA7F-4FFB-809C-B191A4983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4" name="Freeform 55">
              <a:extLst>
                <a:ext uri="{FF2B5EF4-FFF2-40B4-BE49-F238E27FC236}">
                  <a16:creationId xmlns:a16="http://schemas.microsoft.com/office/drawing/2014/main" id="{A000CA80-503E-4BF3-8872-CF767D40B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5" name="Freeform 56">
              <a:extLst>
                <a:ext uri="{FF2B5EF4-FFF2-40B4-BE49-F238E27FC236}">
                  <a16:creationId xmlns:a16="http://schemas.microsoft.com/office/drawing/2014/main" id="{DFD772CB-865D-4E87-B045-6F498702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6" name="Freeform 57">
              <a:extLst>
                <a:ext uri="{FF2B5EF4-FFF2-40B4-BE49-F238E27FC236}">
                  <a16:creationId xmlns:a16="http://schemas.microsoft.com/office/drawing/2014/main" id="{CF234380-AB75-4A55-82FA-1FD9E1F8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7" name="Freeform 58">
              <a:extLst>
                <a:ext uri="{FF2B5EF4-FFF2-40B4-BE49-F238E27FC236}">
                  <a16:creationId xmlns:a16="http://schemas.microsoft.com/office/drawing/2014/main" id="{DB3E772A-3881-417F-8F3D-21374BF1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8" name="Freeform 59">
              <a:extLst>
                <a:ext uri="{FF2B5EF4-FFF2-40B4-BE49-F238E27FC236}">
                  <a16:creationId xmlns:a16="http://schemas.microsoft.com/office/drawing/2014/main" id="{247F0E02-CC03-4D76-8C66-881F7373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99" name="Freeform 60">
              <a:extLst>
                <a:ext uri="{FF2B5EF4-FFF2-40B4-BE49-F238E27FC236}">
                  <a16:creationId xmlns:a16="http://schemas.microsoft.com/office/drawing/2014/main" id="{C54BEE4F-671A-4683-8BD3-2D4B9749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0" name="Freeform 61">
              <a:extLst>
                <a:ext uri="{FF2B5EF4-FFF2-40B4-BE49-F238E27FC236}">
                  <a16:creationId xmlns:a16="http://schemas.microsoft.com/office/drawing/2014/main" id="{E5997D3B-21E9-47F3-834C-09BF20509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1" name="Freeform 62">
              <a:extLst>
                <a:ext uri="{FF2B5EF4-FFF2-40B4-BE49-F238E27FC236}">
                  <a16:creationId xmlns:a16="http://schemas.microsoft.com/office/drawing/2014/main" id="{F2571288-B14C-44A6-9492-64EF34DD0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2" name="Freeform 63">
              <a:extLst>
                <a:ext uri="{FF2B5EF4-FFF2-40B4-BE49-F238E27FC236}">
                  <a16:creationId xmlns:a16="http://schemas.microsoft.com/office/drawing/2014/main" id="{7CF4DF06-D45D-4CF0-9E82-A2B6DF34C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3" name="Freeform 64">
              <a:extLst>
                <a:ext uri="{FF2B5EF4-FFF2-40B4-BE49-F238E27FC236}">
                  <a16:creationId xmlns:a16="http://schemas.microsoft.com/office/drawing/2014/main" id="{979C3675-803E-4C0C-8AF3-BCAD7B3E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4" name="Freeform 65">
              <a:extLst>
                <a:ext uri="{FF2B5EF4-FFF2-40B4-BE49-F238E27FC236}">
                  <a16:creationId xmlns:a16="http://schemas.microsoft.com/office/drawing/2014/main" id="{E763C24F-5502-4565-8772-1AFD4CAA6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5" name="Freeform 66">
              <a:extLst>
                <a:ext uri="{FF2B5EF4-FFF2-40B4-BE49-F238E27FC236}">
                  <a16:creationId xmlns:a16="http://schemas.microsoft.com/office/drawing/2014/main" id="{13A0D05C-A582-4F4A-9BAB-ABBEC510B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6" name="Freeform 67">
              <a:extLst>
                <a:ext uri="{FF2B5EF4-FFF2-40B4-BE49-F238E27FC236}">
                  <a16:creationId xmlns:a16="http://schemas.microsoft.com/office/drawing/2014/main" id="{6A53D687-DF96-4EA8-A886-DB3B1A745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7" name="Freeform 68">
              <a:extLst>
                <a:ext uri="{FF2B5EF4-FFF2-40B4-BE49-F238E27FC236}">
                  <a16:creationId xmlns:a16="http://schemas.microsoft.com/office/drawing/2014/main" id="{AAD1E274-B8DD-4439-AA1B-52572CCD3B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8" name="Freeform 69">
              <a:extLst>
                <a:ext uri="{FF2B5EF4-FFF2-40B4-BE49-F238E27FC236}">
                  <a16:creationId xmlns:a16="http://schemas.microsoft.com/office/drawing/2014/main" id="{9153431F-CC9A-4186-8E50-5DA2C702D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09" name="Freeform 70">
              <a:extLst>
                <a:ext uri="{FF2B5EF4-FFF2-40B4-BE49-F238E27FC236}">
                  <a16:creationId xmlns:a16="http://schemas.microsoft.com/office/drawing/2014/main" id="{57885B12-62E0-44DE-98F6-FEBBE770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0" name="Freeform 71">
              <a:extLst>
                <a:ext uri="{FF2B5EF4-FFF2-40B4-BE49-F238E27FC236}">
                  <a16:creationId xmlns:a16="http://schemas.microsoft.com/office/drawing/2014/main" id="{2C2CB2F5-B8E9-4132-8DA1-1645588C2B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1" name="Freeform 72">
              <a:extLst>
                <a:ext uri="{FF2B5EF4-FFF2-40B4-BE49-F238E27FC236}">
                  <a16:creationId xmlns:a16="http://schemas.microsoft.com/office/drawing/2014/main" id="{0A010A78-5448-440A-B434-B038497E8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2" name="Freeform 73">
              <a:extLst>
                <a:ext uri="{FF2B5EF4-FFF2-40B4-BE49-F238E27FC236}">
                  <a16:creationId xmlns:a16="http://schemas.microsoft.com/office/drawing/2014/main" id="{A79A027D-8CC6-4E88-A44A-E358A0B5B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3" name="Freeform 74">
              <a:extLst>
                <a:ext uri="{FF2B5EF4-FFF2-40B4-BE49-F238E27FC236}">
                  <a16:creationId xmlns:a16="http://schemas.microsoft.com/office/drawing/2014/main" id="{891D753D-7DAB-43F1-80CE-8898ADA4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4" name="Freeform 75">
              <a:extLst>
                <a:ext uri="{FF2B5EF4-FFF2-40B4-BE49-F238E27FC236}">
                  <a16:creationId xmlns:a16="http://schemas.microsoft.com/office/drawing/2014/main" id="{F391DCA1-5AC7-4056-A1A3-95A6FF8D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5" name="Freeform 76">
              <a:extLst>
                <a:ext uri="{FF2B5EF4-FFF2-40B4-BE49-F238E27FC236}">
                  <a16:creationId xmlns:a16="http://schemas.microsoft.com/office/drawing/2014/main" id="{AACC81D9-D5DA-4E7E-AEE8-6C838713C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6" name="Freeform 77">
              <a:extLst>
                <a:ext uri="{FF2B5EF4-FFF2-40B4-BE49-F238E27FC236}">
                  <a16:creationId xmlns:a16="http://schemas.microsoft.com/office/drawing/2014/main" id="{BFFF5A6A-C137-4932-8BE2-EDCDE9BF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7" name="Freeform 78">
              <a:extLst>
                <a:ext uri="{FF2B5EF4-FFF2-40B4-BE49-F238E27FC236}">
                  <a16:creationId xmlns:a16="http://schemas.microsoft.com/office/drawing/2014/main" id="{1C295B69-A228-446A-9850-9178B4889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8" name="Freeform 79">
              <a:extLst>
                <a:ext uri="{FF2B5EF4-FFF2-40B4-BE49-F238E27FC236}">
                  <a16:creationId xmlns:a16="http://schemas.microsoft.com/office/drawing/2014/main" id="{43296F20-E467-4531-ABFD-71EFFAC61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19" name="Freeform 80">
              <a:extLst>
                <a:ext uri="{FF2B5EF4-FFF2-40B4-BE49-F238E27FC236}">
                  <a16:creationId xmlns:a16="http://schemas.microsoft.com/office/drawing/2014/main" id="{6BADC0C5-A837-435D-AC32-35E3DC1F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0" name="Freeform 81">
              <a:extLst>
                <a:ext uri="{FF2B5EF4-FFF2-40B4-BE49-F238E27FC236}">
                  <a16:creationId xmlns:a16="http://schemas.microsoft.com/office/drawing/2014/main" id="{1B92E626-B101-4862-888B-44316AEF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1" name="Freeform 82">
              <a:extLst>
                <a:ext uri="{FF2B5EF4-FFF2-40B4-BE49-F238E27FC236}">
                  <a16:creationId xmlns:a16="http://schemas.microsoft.com/office/drawing/2014/main" id="{60F2579A-9782-402E-9718-238C471C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2" name="Freeform 83">
              <a:extLst>
                <a:ext uri="{FF2B5EF4-FFF2-40B4-BE49-F238E27FC236}">
                  <a16:creationId xmlns:a16="http://schemas.microsoft.com/office/drawing/2014/main" id="{F689D74A-5042-4717-A7A2-C7B07725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3" name="Freeform 84">
              <a:extLst>
                <a:ext uri="{FF2B5EF4-FFF2-40B4-BE49-F238E27FC236}">
                  <a16:creationId xmlns:a16="http://schemas.microsoft.com/office/drawing/2014/main" id="{99FF50A0-CBCC-4204-8E71-7BBE1B93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4" name="Freeform 85">
              <a:extLst>
                <a:ext uri="{FF2B5EF4-FFF2-40B4-BE49-F238E27FC236}">
                  <a16:creationId xmlns:a16="http://schemas.microsoft.com/office/drawing/2014/main" id="{3DF3A3C4-EDFF-47E9-9A9B-86686248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5" name="Freeform 86">
              <a:extLst>
                <a:ext uri="{FF2B5EF4-FFF2-40B4-BE49-F238E27FC236}">
                  <a16:creationId xmlns:a16="http://schemas.microsoft.com/office/drawing/2014/main" id="{244F32FD-AE0F-472D-B8A8-B80070111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6" name="Freeform 87">
              <a:extLst>
                <a:ext uri="{FF2B5EF4-FFF2-40B4-BE49-F238E27FC236}">
                  <a16:creationId xmlns:a16="http://schemas.microsoft.com/office/drawing/2014/main" id="{4A6DE7E6-737C-42DE-9126-45996049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7" name="Freeform 88">
              <a:extLst>
                <a:ext uri="{FF2B5EF4-FFF2-40B4-BE49-F238E27FC236}">
                  <a16:creationId xmlns:a16="http://schemas.microsoft.com/office/drawing/2014/main" id="{5ED8E7BC-231A-4069-8AC8-9530B91A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8" name="Freeform 89">
              <a:extLst>
                <a:ext uri="{FF2B5EF4-FFF2-40B4-BE49-F238E27FC236}">
                  <a16:creationId xmlns:a16="http://schemas.microsoft.com/office/drawing/2014/main" id="{7638C1AE-628E-464D-8B6D-394FB285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29" name="Freeform 90">
              <a:extLst>
                <a:ext uri="{FF2B5EF4-FFF2-40B4-BE49-F238E27FC236}">
                  <a16:creationId xmlns:a16="http://schemas.microsoft.com/office/drawing/2014/main" id="{E52134FF-0E04-4073-A042-A65B3CA8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0" name="Freeform 91">
              <a:extLst>
                <a:ext uri="{FF2B5EF4-FFF2-40B4-BE49-F238E27FC236}">
                  <a16:creationId xmlns:a16="http://schemas.microsoft.com/office/drawing/2014/main" id="{353FAB23-BD03-43C4-B209-967F32798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1" name="Freeform 92">
              <a:extLst>
                <a:ext uri="{FF2B5EF4-FFF2-40B4-BE49-F238E27FC236}">
                  <a16:creationId xmlns:a16="http://schemas.microsoft.com/office/drawing/2014/main" id="{44F9B4FE-C99E-44A6-9C7A-52C5E371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2" name="Freeform 93">
              <a:extLst>
                <a:ext uri="{FF2B5EF4-FFF2-40B4-BE49-F238E27FC236}">
                  <a16:creationId xmlns:a16="http://schemas.microsoft.com/office/drawing/2014/main" id="{B364BA4E-E30D-4108-9E32-BFAC3123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3" name="Freeform 94">
              <a:extLst>
                <a:ext uri="{FF2B5EF4-FFF2-40B4-BE49-F238E27FC236}">
                  <a16:creationId xmlns:a16="http://schemas.microsoft.com/office/drawing/2014/main" id="{F526F5D2-BF12-42DC-A276-427C9626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4" name="Freeform 95">
              <a:extLst>
                <a:ext uri="{FF2B5EF4-FFF2-40B4-BE49-F238E27FC236}">
                  <a16:creationId xmlns:a16="http://schemas.microsoft.com/office/drawing/2014/main" id="{87688996-CFAD-4790-A250-FAEBCBE9A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5" name="Freeform 96">
              <a:extLst>
                <a:ext uri="{FF2B5EF4-FFF2-40B4-BE49-F238E27FC236}">
                  <a16:creationId xmlns:a16="http://schemas.microsoft.com/office/drawing/2014/main" id="{D37D52E2-0199-4BAE-B1EF-D8999A42B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6" name="Freeform 97">
              <a:extLst>
                <a:ext uri="{FF2B5EF4-FFF2-40B4-BE49-F238E27FC236}">
                  <a16:creationId xmlns:a16="http://schemas.microsoft.com/office/drawing/2014/main" id="{984A3A86-10E3-45BC-9DA2-E7055241F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7" name="Freeform 98">
              <a:extLst>
                <a:ext uri="{FF2B5EF4-FFF2-40B4-BE49-F238E27FC236}">
                  <a16:creationId xmlns:a16="http://schemas.microsoft.com/office/drawing/2014/main" id="{71C86BC8-3D26-4D8E-A530-40AB511D38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8" name="Freeform 99">
              <a:extLst>
                <a:ext uri="{FF2B5EF4-FFF2-40B4-BE49-F238E27FC236}">
                  <a16:creationId xmlns:a16="http://schemas.microsoft.com/office/drawing/2014/main" id="{962AC0BF-EDDC-47FB-BF3A-9640AFDA2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39" name="Freeform 100">
              <a:extLst>
                <a:ext uri="{FF2B5EF4-FFF2-40B4-BE49-F238E27FC236}">
                  <a16:creationId xmlns:a16="http://schemas.microsoft.com/office/drawing/2014/main" id="{D075364C-562E-4026-8292-CEA231577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0" name="Freeform 101">
              <a:extLst>
                <a:ext uri="{FF2B5EF4-FFF2-40B4-BE49-F238E27FC236}">
                  <a16:creationId xmlns:a16="http://schemas.microsoft.com/office/drawing/2014/main" id="{8C4D9B2C-7E1A-44E3-A69E-12DEE76E6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1" name="Freeform 102">
              <a:extLst>
                <a:ext uri="{FF2B5EF4-FFF2-40B4-BE49-F238E27FC236}">
                  <a16:creationId xmlns:a16="http://schemas.microsoft.com/office/drawing/2014/main" id="{1A3AAA45-C87F-4EAF-B6BA-CBCC5F9C0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2" name="Freeform 103">
              <a:extLst>
                <a:ext uri="{FF2B5EF4-FFF2-40B4-BE49-F238E27FC236}">
                  <a16:creationId xmlns:a16="http://schemas.microsoft.com/office/drawing/2014/main" id="{5868DE7B-862A-43AE-9CEC-1FE9BEAD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" name="Freeform 104">
              <a:extLst>
                <a:ext uri="{FF2B5EF4-FFF2-40B4-BE49-F238E27FC236}">
                  <a16:creationId xmlns:a16="http://schemas.microsoft.com/office/drawing/2014/main" id="{630B5F31-BD17-4C8B-AC29-6729D464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" name="Freeform 105">
              <a:extLst>
                <a:ext uri="{FF2B5EF4-FFF2-40B4-BE49-F238E27FC236}">
                  <a16:creationId xmlns:a16="http://schemas.microsoft.com/office/drawing/2014/main" id="{111DEA11-CEEA-4E6A-A617-E41D3BBE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" name="Freeform 106">
              <a:extLst>
                <a:ext uri="{FF2B5EF4-FFF2-40B4-BE49-F238E27FC236}">
                  <a16:creationId xmlns:a16="http://schemas.microsoft.com/office/drawing/2014/main" id="{4D2B2D8C-CD5C-4F30-91C9-31338943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6" name="Freeform 107">
              <a:extLst>
                <a:ext uri="{FF2B5EF4-FFF2-40B4-BE49-F238E27FC236}">
                  <a16:creationId xmlns:a16="http://schemas.microsoft.com/office/drawing/2014/main" id="{B149D6C6-8C82-4DC1-A65D-463F4DC3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7" name="Freeform 108">
              <a:extLst>
                <a:ext uri="{FF2B5EF4-FFF2-40B4-BE49-F238E27FC236}">
                  <a16:creationId xmlns:a16="http://schemas.microsoft.com/office/drawing/2014/main" id="{C3F41FE7-D438-428C-9C83-2F935D09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8" name="Freeform 109">
              <a:extLst>
                <a:ext uri="{FF2B5EF4-FFF2-40B4-BE49-F238E27FC236}">
                  <a16:creationId xmlns:a16="http://schemas.microsoft.com/office/drawing/2014/main" id="{5717AC03-12A4-4F71-B0B0-228F7BAD5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9" name="Freeform 110">
              <a:extLst>
                <a:ext uri="{FF2B5EF4-FFF2-40B4-BE49-F238E27FC236}">
                  <a16:creationId xmlns:a16="http://schemas.microsoft.com/office/drawing/2014/main" id="{2E0A78A2-9149-4CF0-A4CC-4E0C5FD1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50" name="Freeform 111">
              <a:extLst>
                <a:ext uri="{FF2B5EF4-FFF2-40B4-BE49-F238E27FC236}">
                  <a16:creationId xmlns:a16="http://schemas.microsoft.com/office/drawing/2014/main" id="{CC87C9FF-A6D5-48BE-AC23-6F111085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51" name="Freeform 112">
              <a:extLst>
                <a:ext uri="{FF2B5EF4-FFF2-40B4-BE49-F238E27FC236}">
                  <a16:creationId xmlns:a16="http://schemas.microsoft.com/office/drawing/2014/main" id="{02BDA8EB-9B97-47FE-96BB-3F00CAA2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52" name="Freeform 113">
              <a:extLst>
                <a:ext uri="{FF2B5EF4-FFF2-40B4-BE49-F238E27FC236}">
                  <a16:creationId xmlns:a16="http://schemas.microsoft.com/office/drawing/2014/main" id="{C735D6A3-695B-4976-BDAA-42114BA35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53" name="WordArt 114">
              <a:extLst>
                <a:ext uri="{FF2B5EF4-FFF2-40B4-BE49-F238E27FC236}">
                  <a16:creationId xmlns:a16="http://schemas.microsoft.com/office/drawing/2014/main" id="{BD8531A1-949D-4991-B3F2-28C0ADE03116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983906E0-6F57-497F-A95E-EAB00E4465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829" y="1207901"/>
            <a:ext cx="7763708" cy="5256677"/>
          </a:xfrm>
          <a:prstGeom prst="rect">
            <a:avLst/>
          </a:prstGeom>
          <a:effectLst>
            <a:softEdge rad="112522"/>
          </a:effectLst>
        </p:spPr>
      </p:pic>
    </p:spTree>
  </p:cSld>
  <p:clrMapOvr>
    <a:masterClrMapping/>
  </p:clrMapOvr>
  <p:transition spd="slow">
    <p:split orient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D3D563A6-323D-4759-A37E-EA1B1A9C416A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188913"/>
            <a:ext cx="8785225" cy="6669087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endParaRPr lang="ru-RU" altLang="ru-RU" sz="1000" b="1">
              <a:solidFill>
                <a:srgbClr val="FF0000"/>
              </a:solidFill>
            </a:endParaRPr>
          </a:p>
          <a:p>
            <a:pPr algn="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  <a:endParaRPr lang="ru-RU" altLang="ru-RU" sz="2800" b="1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grpSp>
        <p:nvGrpSpPr>
          <p:cNvPr id="12291" name="Group 5">
            <a:extLst>
              <a:ext uri="{FF2B5EF4-FFF2-40B4-BE49-F238E27FC236}">
                <a16:creationId xmlns:a16="http://schemas.microsoft.com/office/drawing/2014/main" id="{3A6FC368-D1A8-4408-B16A-A1D43E0E05C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12293" name="AutoShape 6">
              <a:extLst>
                <a:ext uri="{FF2B5EF4-FFF2-40B4-BE49-F238E27FC236}">
                  <a16:creationId xmlns:a16="http://schemas.microsoft.com/office/drawing/2014/main" id="{BE8986F1-EFE2-4D04-8A1D-2B44581BF39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4" name="Freeform 7">
              <a:extLst>
                <a:ext uri="{FF2B5EF4-FFF2-40B4-BE49-F238E27FC236}">
                  <a16:creationId xmlns:a16="http://schemas.microsoft.com/office/drawing/2014/main" id="{CC91F866-3A67-45A8-B519-FE8E2611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5" name="Freeform 8">
              <a:extLst>
                <a:ext uri="{FF2B5EF4-FFF2-40B4-BE49-F238E27FC236}">
                  <a16:creationId xmlns:a16="http://schemas.microsoft.com/office/drawing/2014/main" id="{51EABD68-E18E-41C0-B11A-347274C6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6" name="Freeform 9">
              <a:extLst>
                <a:ext uri="{FF2B5EF4-FFF2-40B4-BE49-F238E27FC236}">
                  <a16:creationId xmlns:a16="http://schemas.microsoft.com/office/drawing/2014/main" id="{A4DB33B6-ED3E-436D-9C10-80EC40D3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7" name="Freeform 10">
              <a:extLst>
                <a:ext uri="{FF2B5EF4-FFF2-40B4-BE49-F238E27FC236}">
                  <a16:creationId xmlns:a16="http://schemas.microsoft.com/office/drawing/2014/main" id="{9621208C-E4E9-4E32-A2C3-17EF1A767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8" name="Freeform 11">
              <a:extLst>
                <a:ext uri="{FF2B5EF4-FFF2-40B4-BE49-F238E27FC236}">
                  <a16:creationId xmlns:a16="http://schemas.microsoft.com/office/drawing/2014/main" id="{5134E20F-A6A1-458D-AC7D-7A9AD5B3B2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99" name="Freeform 12">
              <a:extLst>
                <a:ext uri="{FF2B5EF4-FFF2-40B4-BE49-F238E27FC236}">
                  <a16:creationId xmlns:a16="http://schemas.microsoft.com/office/drawing/2014/main" id="{4BC126A5-C17A-46CC-937B-5A89BBBF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0" name="Freeform 13">
              <a:extLst>
                <a:ext uri="{FF2B5EF4-FFF2-40B4-BE49-F238E27FC236}">
                  <a16:creationId xmlns:a16="http://schemas.microsoft.com/office/drawing/2014/main" id="{6AB241EC-8693-41B7-9BA3-AF62CA4786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1" name="Freeform 14">
              <a:extLst>
                <a:ext uri="{FF2B5EF4-FFF2-40B4-BE49-F238E27FC236}">
                  <a16:creationId xmlns:a16="http://schemas.microsoft.com/office/drawing/2014/main" id="{3272ADCC-3500-4F14-8854-63C216D2CB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2" name="Freeform 15">
              <a:extLst>
                <a:ext uri="{FF2B5EF4-FFF2-40B4-BE49-F238E27FC236}">
                  <a16:creationId xmlns:a16="http://schemas.microsoft.com/office/drawing/2014/main" id="{36A501D8-C4C7-49A7-A07C-DFD81DC3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3" name="Freeform 16">
              <a:extLst>
                <a:ext uri="{FF2B5EF4-FFF2-40B4-BE49-F238E27FC236}">
                  <a16:creationId xmlns:a16="http://schemas.microsoft.com/office/drawing/2014/main" id="{E6C768F1-2683-4640-B7D9-4A01EE2386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4" name="Freeform 17">
              <a:extLst>
                <a:ext uri="{FF2B5EF4-FFF2-40B4-BE49-F238E27FC236}">
                  <a16:creationId xmlns:a16="http://schemas.microsoft.com/office/drawing/2014/main" id="{A2864B2F-9205-45F3-86E5-1C06E2DF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5" name="Freeform 18">
              <a:extLst>
                <a:ext uri="{FF2B5EF4-FFF2-40B4-BE49-F238E27FC236}">
                  <a16:creationId xmlns:a16="http://schemas.microsoft.com/office/drawing/2014/main" id="{27D0335C-5D09-47B6-89EC-FBA3921E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6" name="Freeform 19">
              <a:extLst>
                <a:ext uri="{FF2B5EF4-FFF2-40B4-BE49-F238E27FC236}">
                  <a16:creationId xmlns:a16="http://schemas.microsoft.com/office/drawing/2014/main" id="{E4AC2975-417C-4D79-A405-D328C4728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7" name="Freeform 20">
              <a:extLst>
                <a:ext uri="{FF2B5EF4-FFF2-40B4-BE49-F238E27FC236}">
                  <a16:creationId xmlns:a16="http://schemas.microsoft.com/office/drawing/2014/main" id="{B30BD196-7E3E-4C82-9EBC-7602946E7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8" name="Freeform 21">
              <a:extLst>
                <a:ext uri="{FF2B5EF4-FFF2-40B4-BE49-F238E27FC236}">
                  <a16:creationId xmlns:a16="http://schemas.microsoft.com/office/drawing/2014/main" id="{B78B87E5-1F8E-4ECD-806C-7D82CE20A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09" name="Freeform 22">
              <a:extLst>
                <a:ext uri="{FF2B5EF4-FFF2-40B4-BE49-F238E27FC236}">
                  <a16:creationId xmlns:a16="http://schemas.microsoft.com/office/drawing/2014/main" id="{FEA2BDDA-11B6-4BDD-B66C-8ADB44A1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0" name="Freeform 23">
              <a:extLst>
                <a:ext uri="{FF2B5EF4-FFF2-40B4-BE49-F238E27FC236}">
                  <a16:creationId xmlns:a16="http://schemas.microsoft.com/office/drawing/2014/main" id="{BA648AD6-14C9-4945-BD8C-4AC385C7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1" name="Freeform 24">
              <a:extLst>
                <a:ext uri="{FF2B5EF4-FFF2-40B4-BE49-F238E27FC236}">
                  <a16:creationId xmlns:a16="http://schemas.microsoft.com/office/drawing/2014/main" id="{F3C5C7C1-E78E-4D15-88EA-8ED02D843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2" name="Freeform 25">
              <a:extLst>
                <a:ext uri="{FF2B5EF4-FFF2-40B4-BE49-F238E27FC236}">
                  <a16:creationId xmlns:a16="http://schemas.microsoft.com/office/drawing/2014/main" id="{94435C82-6EDA-4E53-A255-D55B7B5D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3" name="Freeform 26">
              <a:extLst>
                <a:ext uri="{FF2B5EF4-FFF2-40B4-BE49-F238E27FC236}">
                  <a16:creationId xmlns:a16="http://schemas.microsoft.com/office/drawing/2014/main" id="{2B53D1E9-12CC-4729-B887-056D81AD3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4" name="Freeform 27">
              <a:extLst>
                <a:ext uri="{FF2B5EF4-FFF2-40B4-BE49-F238E27FC236}">
                  <a16:creationId xmlns:a16="http://schemas.microsoft.com/office/drawing/2014/main" id="{D24C46E9-CF9F-44D8-82A1-8E56F03F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5" name="Freeform 28">
              <a:extLst>
                <a:ext uri="{FF2B5EF4-FFF2-40B4-BE49-F238E27FC236}">
                  <a16:creationId xmlns:a16="http://schemas.microsoft.com/office/drawing/2014/main" id="{836133F5-8C24-42E1-9505-FB3FDAE6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6" name="Freeform 29">
              <a:extLst>
                <a:ext uri="{FF2B5EF4-FFF2-40B4-BE49-F238E27FC236}">
                  <a16:creationId xmlns:a16="http://schemas.microsoft.com/office/drawing/2014/main" id="{490F3CE5-0D66-4158-A1E1-46CB4769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7" name="Freeform 30">
              <a:extLst>
                <a:ext uri="{FF2B5EF4-FFF2-40B4-BE49-F238E27FC236}">
                  <a16:creationId xmlns:a16="http://schemas.microsoft.com/office/drawing/2014/main" id="{21176330-3050-4176-81B1-50A8B17D7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8" name="Freeform 31">
              <a:extLst>
                <a:ext uri="{FF2B5EF4-FFF2-40B4-BE49-F238E27FC236}">
                  <a16:creationId xmlns:a16="http://schemas.microsoft.com/office/drawing/2014/main" id="{BFCBF5CD-42F6-440E-BBB9-D29F42560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19" name="Freeform 32">
              <a:extLst>
                <a:ext uri="{FF2B5EF4-FFF2-40B4-BE49-F238E27FC236}">
                  <a16:creationId xmlns:a16="http://schemas.microsoft.com/office/drawing/2014/main" id="{7199E866-8D33-4128-88DB-241E3106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0" name="Freeform 33">
              <a:extLst>
                <a:ext uri="{FF2B5EF4-FFF2-40B4-BE49-F238E27FC236}">
                  <a16:creationId xmlns:a16="http://schemas.microsoft.com/office/drawing/2014/main" id="{662F48C8-8D3D-411A-9750-15E6A558F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1" name="Freeform 34">
              <a:extLst>
                <a:ext uri="{FF2B5EF4-FFF2-40B4-BE49-F238E27FC236}">
                  <a16:creationId xmlns:a16="http://schemas.microsoft.com/office/drawing/2014/main" id="{3AD4A387-21D2-4D30-AB66-D706BE61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2" name="Freeform 35">
              <a:extLst>
                <a:ext uri="{FF2B5EF4-FFF2-40B4-BE49-F238E27FC236}">
                  <a16:creationId xmlns:a16="http://schemas.microsoft.com/office/drawing/2014/main" id="{51359F54-560B-4369-ACE6-6F1A690B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3" name="Freeform 36">
              <a:extLst>
                <a:ext uri="{FF2B5EF4-FFF2-40B4-BE49-F238E27FC236}">
                  <a16:creationId xmlns:a16="http://schemas.microsoft.com/office/drawing/2014/main" id="{7B331257-C0F9-4B05-B28D-41FE7CD8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4" name="Freeform 37">
              <a:extLst>
                <a:ext uri="{FF2B5EF4-FFF2-40B4-BE49-F238E27FC236}">
                  <a16:creationId xmlns:a16="http://schemas.microsoft.com/office/drawing/2014/main" id="{1931663F-A21D-4A64-A0AF-710BD0134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5" name="Freeform 38">
              <a:extLst>
                <a:ext uri="{FF2B5EF4-FFF2-40B4-BE49-F238E27FC236}">
                  <a16:creationId xmlns:a16="http://schemas.microsoft.com/office/drawing/2014/main" id="{EEFF94CF-C66D-4803-BC6D-5C0296F8A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6" name="Freeform 39">
              <a:extLst>
                <a:ext uri="{FF2B5EF4-FFF2-40B4-BE49-F238E27FC236}">
                  <a16:creationId xmlns:a16="http://schemas.microsoft.com/office/drawing/2014/main" id="{8AB1C407-8684-4C7C-B209-0EC5719C6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7" name="Freeform 40">
              <a:extLst>
                <a:ext uri="{FF2B5EF4-FFF2-40B4-BE49-F238E27FC236}">
                  <a16:creationId xmlns:a16="http://schemas.microsoft.com/office/drawing/2014/main" id="{580EC6DC-A24E-461D-81D3-52CFF27AA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8" name="Freeform 41">
              <a:extLst>
                <a:ext uri="{FF2B5EF4-FFF2-40B4-BE49-F238E27FC236}">
                  <a16:creationId xmlns:a16="http://schemas.microsoft.com/office/drawing/2014/main" id="{7F19AF38-52C8-4614-9005-4B8B24AE0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29" name="Freeform 42">
              <a:extLst>
                <a:ext uri="{FF2B5EF4-FFF2-40B4-BE49-F238E27FC236}">
                  <a16:creationId xmlns:a16="http://schemas.microsoft.com/office/drawing/2014/main" id="{24E1F4E7-7788-4198-B5A8-0526516BB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0" name="Freeform 43">
              <a:extLst>
                <a:ext uri="{FF2B5EF4-FFF2-40B4-BE49-F238E27FC236}">
                  <a16:creationId xmlns:a16="http://schemas.microsoft.com/office/drawing/2014/main" id="{B1835410-E548-4512-B18E-F531923AB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1" name="Freeform 44">
              <a:extLst>
                <a:ext uri="{FF2B5EF4-FFF2-40B4-BE49-F238E27FC236}">
                  <a16:creationId xmlns:a16="http://schemas.microsoft.com/office/drawing/2014/main" id="{A3D50DF0-626C-4700-A1FF-3266E1BC8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2" name="Freeform 45">
              <a:extLst>
                <a:ext uri="{FF2B5EF4-FFF2-40B4-BE49-F238E27FC236}">
                  <a16:creationId xmlns:a16="http://schemas.microsoft.com/office/drawing/2014/main" id="{154DBF2A-6775-45CA-8FA7-C0F2161172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3" name="Freeform 46">
              <a:extLst>
                <a:ext uri="{FF2B5EF4-FFF2-40B4-BE49-F238E27FC236}">
                  <a16:creationId xmlns:a16="http://schemas.microsoft.com/office/drawing/2014/main" id="{C59B82C3-F1FF-475F-82DC-C68928BA9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4" name="Freeform 47">
              <a:extLst>
                <a:ext uri="{FF2B5EF4-FFF2-40B4-BE49-F238E27FC236}">
                  <a16:creationId xmlns:a16="http://schemas.microsoft.com/office/drawing/2014/main" id="{D7C948F0-3813-470B-B5D0-9140D05A7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5" name="Freeform 48">
              <a:extLst>
                <a:ext uri="{FF2B5EF4-FFF2-40B4-BE49-F238E27FC236}">
                  <a16:creationId xmlns:a16="http://schemas.microsoft.com/office/drawing/2014/main" id="{D0C17AD7-FDE9-4D18-944C-8FC90815B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6" name="Freeform 49">
              <a:extLst>
                <a:ext uri="{FF2B5EF4-FFF2-40B4-BE49-F238E27FC236}">
                  <a16:creationId xmlns:a16="http://schemas.microsoft.com/office/drawing/2014/main" id="{7F63C76C-7A17-4072-87FB-24970F9CA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7" name="Freeform 50">
              <a:extLst>
                <a:ext uri="{FF2B5EF4-FFF2-40B4-BE49-F238E27FC236}">
                  <a16:creationId xmlns:a16="http://schemas.microsoft.com/office/drawing/2014/main" id="{52B0B756-C829-457F-B614-D0FEA7127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8" name="Freeform 51">
              <a:extLst>
                <a:ext uri="{FF2B5EF4-FFF2-40B4-BE49-F238E27FC236}">
                  <a16:creationId xmlns:a16="http://schemas.microsoft.com/office/drawing/2014/main" id="{E6E619AF-61C6-4859-9AC5-8090FD44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39" name="Freeform 52">
              <a:extLst>
                <a:ext uri="{FF2B5EF4-FFF2-40B4-BE49-F238E27FC236}">
                  <a16:creationId xmlns:a16="http://schemas.microsoft.com/office/drawing/2014/main" id="{6CF2D0E9-09FD-44F7-AA64-7796AB0C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0" name="Freeform 53">
              <a:extLst>
                <a:ext uri="{FF2B5EF4-FFF2-40B4-BE49-F238E27FC236}">
                  <a16:creationId xmlns:a16="http://schemas.microsoft.com/office/drawing/2014/main" id="{9D02760F-04CE-4247-BBB4-8F92A05D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1" name="Freeform 54">
              <a:extLst>
                <a:ext uri="{FF2B5EF4-FFF2-40B4-BE49-F238E27FC236}">
                  <a16:creationId xmlns:a16="http://schemas.microsoft.com/office/drawing/2014/main" id="{10A22086-CB33-4451-866A-F34460FBC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2" name="Freeform 55">
              <a:extLst>
                <a:ext uri="{FF2B5EF4-FFF2-40B4-BE49-F238E27FC236}">
                  <a16:creationId xmlns:a16="http://schemas.microsoft.com/office/drawing/2014/main" id="{4C14D2C3-F551-4A5F-8824-DDD0B68E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3" name="Freeform 56">
              <a:extLst>
                <a:ext uri="{FF2B5EF4-FFF2-40B4-BE49-F238E27FC236}">
                  <a16:creationId xmlns:a16="http://schemas.microsoft.com/office/drawing/2014/main" id="{04ED29EF-709E-4140-90AC-B1FC82D11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4" name="Freeform 57">
              <a:extLst>
                <a:ext uri="{FF2B5EF4-FFF2-40B4-BE49-F238E27FC236}">
                  <a16:creationId xmlns:a16="http://schemas.microsoft.com/office/drawing/2014/main" id="{306D5E35-4145-4D6A-A46A-4D5245C1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5" name="Freeform 58">
              <a:extLst>
                <a:ext uri="{FF2B5EF4-FFF2-40B4-BE49-F238E27FC236}">
                  <a16:creationId xmlns:a16="http://schemas.microsoft.com/office/drawing/2014/main" id="{F9FD0AE6-74CB-4C6C-A6FF-385FAEA6A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6" name="Freeform 59">
              <a:extLst>
                <a:ext uri="{FF2B5EF4-FFF2-40B4-BE49-F238E27FC236}">
                  <a16:creationId xmlns:a16="http://schemas.microsoft.com/office/drawing/2014/main" id="{043EE4BE-FC64-4620-9528-714F1A6D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7" name="Freeform 60">
              <a:extLst>
                <a:ext uri="{FF2B5EF4-FFF2-40B4-BE49-F238E27FC236}">
                  <a16:creationId xmlns:a16="http://schemas.microsoft.com/office/drawing/2014/main" id="{FE82210D-7A4E-4BFF-B684-9D54757E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8" name="Freeform 61">
              <a:extLst>
                <a:ext uri="{FF2B5EF4-FFF2-40B4-BE49-F238E27FC236}">
                  <a16:creationId xmlns:a16="http://schemas.microsoft.com/office/drawing/2014/main" id="{DDB4D779-ECD2-40FC-8FB8-F0C60041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49" name="Freeform 62">
              <a:extLst>
                <a:ext uri="{FF2B5EF4-FFF2-40B4-BE49-F238E27FC236}">
                  <a16:creationId xmlns:a16="http://schemas.microsoft.com/office/drawing/2014/main" id="{891E9D54-265E-4355-9172-8BAFA65D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0" name="Freeform 63">
              <a:extLst>
                <a:ext uri="{FF2B5EF4-FFF2-40B4-BE49-F238E27FC236}">
                  <a16:creationId xmlns:a16="http://schemas.microsoft.com/office/drawing/2014/main" id="{88565532-F883-4157-BCF4-50ABC567E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1" name="Freeform 64">
              <a:extLst>
                <a:ext uri="{FF2B5EF4-FFF2-40B4-BE49-F238E27FC236}">
                  <a16:creationId xmlns:a16="http://schemas.microsoft.com/office/drawing/2014/main" id="{B028AC4A-238D-4BED-AC22-1529A94D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2" name="Freeform 65">
              <a:extLst>
                <a:ext uri="{FF2B5EF4-FFF2-40B4-BE49-F238E27FC236}">
                  <a16:creationId xmlns:a16="http://schemas.microsoft.com/office/drawing/2014/main" id="{3AE314A5-2153-4FFA-A699-9A25C869C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3" name="Freeform 66">
              <a:extLst>
                <a:ext uri="{FF2B5EF4-FFF2-40B4-BE49-F238E27FC236}">
                  <a16:creationId xmlns:a16="http://schemas.microsoft.com/office/drawing/2014/main" id="{F40B38EF-C082-4219-894B-ECF521DF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4" name="Freeform 67">
              <a:extLst>
                <a:ext uri="{FF2B5EF4-FFF2-40B4-BE49-F238E27FC236}">
                  <a16:creationId xmlns:a16="http://schemas.microsoft.com/office/drawing/2014/main" id="{FD4C15A6-AD3A-418F-A3A0-7BCEAA73D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5" name="Freeform 68">
              <a:extLst>
                <a:ext uri="{FF2B5EF4-FFF2-40B4-BE49-F238E27FC236}">
                  <a16:creationId xmlns:a16="http://schemas.microsoft.com/office/drawing/2014/main" id="{222284F5-1F41-4D8D-B4CB-6F86AF0BFE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6" name="Freeform 69">
              <a:extLst>
                <a:ext uri="{FF2B5EF4-FFF2-40B4-BE49-F238E27FC236}">
                  <a16:creationId xmlns:a16="http://schemas.microsoft.com/office/drawing/2014/main" id="{87413781-6465-4402-AE93-E315143500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7" name="Freeform 70">
              <a:extLst>
                <a:ext uri="{FF2B5EF4-FFF2-40B4-BE49-F238E27FC236}">
                  <a16:creationId xmlns:a16="http://schemas.microsoft.com/office/drawing/2014/main" id="{A65CAC58-F576-4A9C-8C3D-E6F25B120A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8" name="Freeform 71">
              <a:extLst>
                <a:ext uri="{FF2B5EF4-FFF2-40B4-BE49-F238E27FC236}">
                  <a16:creationId xmlns:a16="http://schemas.microsoft.com/office/drawing/2014/main" id="{8FBF7B2F-675E-45DA-9E1D-E04B1C723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59" name="Freeform 72">
              <a:extLst>
                <a:ext uri="{FF2B5EF4-FFF2-40B4-BE49-F238E27FC236}">
                  <a16:creationId xmlns:a16="http://schemas.microsoft.com/office/drawing/2014/main" id="{3FDEEC1B-5898-4A18-9FB0-4E1259AD8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0" name="Freeform 73">
              <a:extLst>
                <a:ext uri="{FF2B5EF4-FFF2-40B4-BE49-F238E27FC236}">
                  <a16:creationId xmlns:a16="http://schemas.microsoft.com/office/drawing/2014/main" id="{4C8F7A35-63D6-44F9-AD3D-5C99DCD0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1" name="Freeform 74">
              <a:extLst>
                <a:ext uri="{FF2B5EF4-FFF2-40B4-BE49-F238E27FC236}">
                  <a16:creationId xmlns:a16="http://schemas.microsoft.com/office/drawing/2014/main" id="{19069EE9-4BE5-4196-A50A-53A03DFD8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2" name="Freeform 75">
              <a:extLst>
                <a:ext uri="{FF2B5EF4-FFF2-40B4-BE49-F238E27FC236}">
                  <a16:creationId xmlns:a16="http://schemas.microsoft.com/office/drawing/2014/main" id="{E99A0795-0DCE-4A2B-A7B4-6418D6660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3" name="Freeform 76">
              <a:extLst>
                <a:ext uri="{FF2B5EF4-FFF2-40B4-BE49-F238E27FC236}">
                  <a16:creationId xmlns:a16="http://schemas.microsoft.com/office/drawing/2014/main" id="{45ED3986-9819-443F-B352-06BEB3922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4" name="Freeform 77">
              <a:extLst>
                <a:ext uri="{FF2B5EF4-FFF2-40B4-BE49-F238E27FC236}">
                  <a16:creationId xmlns:a16="http://schemas.microsoft.com/office/drawing/2014/main" id="{D61F734C-2A76-4B3F-8D4D-907D1C78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5" name="Freeform 78">
              <a:extLst>
                <a:ext uri="{FF2B5EF4-FFF2-40B4-BE49-F238E27FC236}">
                  <a16:creationId xmlns:a16="http://schemas.microsoft.com/office/drawing/2014/main" id="{36DDF046-F0F8-4E62-A845-43B3CE96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6" name="Freeform 79">
              <a:extLst>
                <a:ext uri="{FF2B5EF4-FFF2-40B4-BE49-F238E27FC236}">
                  <a16:creationId xmlns:a16="http://schemas.microsoft.com/office/drawing/2014/main" id="{9268EB0E-C1D0-40F5-8926-391F9E0F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7" name="Freeform 80">
              <a:extLst>
                <a:ext uri="{FF2B5EF4-FFF2-40B4-BE49-F238E27FC236}">
                  <a16:creationId xmlns:a16="http://schemas.microsoft.com/office/drawing/2014/main" id="{2F3C03DF-1352-4065-850C-F88DB2802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8" name="Freeform 81">
              <a:extLst>
                <a:ext uri="{FF2B5EF4-FFF2-40B4-BE49-F238E27FC236}">
                  <a16:creationId xmlns:a16="http://schemas.microsoft.com/office/drawing/2014/main" id="{35471C9B-D613-4569-B98C-38182669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69" name="Freeform 82">
              <a:extLst>
                <a:ext uri="{FF2B5EF4-FFF2-40B4-BE49-F238E27FC236}">
                  <a16:creationId xmlns:a16="http://schemas.microsoft.com/office/drawing/2014/main" id="{793CC34B-59BC-4D5E-BC95-39634B3F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0" name="Freeform 83">
              <a:extLst>
                <a:ext uri="{FF2B5EF4-FFF2-40B4-BE49-F238E27FC236}">
                  <a16:creationId xmlns:a16="http://schemas.microsoft.com/office/drawing/2014/main" id="{E241A1E7-08D3-4972-B7EB-F91D1CB8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1" name="Freeform 84">
              <a:extLst>
                <a:ext uri="{FF2B5EF4-FFF2-40B4-BE49-F238E27FC236}">
                  <a16:creationId xmlns:a16="http://schemas.microsoft.com/office/drawing/2014/main" id="{E11E77C4-C892-44D2-B8A4-E5FB99B4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2" name="Freeform 85">
              <a:extLst>
                <a:ext uri="{FF2B5EF4-FFF2-40B4-BE49-F238E27FC236}">
                  <a16:creationId xmlns:a16="http://schemas.microsoft.com/office/drawing/2014/main" id="{DA5C5D15-D552-4E3E-9AAC-8726332BB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3" name="Freeform 86">
              <a:extLst>
                <a:ext uri="{FF2B5EF4-FFF2-40B4-BE49-F238E27FC236}">
                  <a16:creationId xmlns:a16="http://schemas.microsoft.com/office/drawing/2014/main" id="{68753BCC-2535-46C0-8A28-9CE9CC033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4" name="Freeform 87">
              <a:extLst>
                <a:ext uri="{FF2B5EF4-FFF2-40B4-BE49-F238E27FC236}">
                  <a16:creationId xmlns:a16="http://schemas.microsoft.com/office/drawing/2014/main" id="{12F6BE91-ABC8-4FA2-9280-98B25237E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5" name="Freeform 88">
              <a:extLst>
                <a:ext uri="{FF2B5EF4-FFF2-40B4-BE49-F238E27FC236}">
                  <a16:creationId xmlns:a16="http://schemas.microsoft.com/office/drawing/2014/main" id="{FF86CC6A-3B24-4EB3-A98B-453C34FA6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6" name="Freeform 89">
              <a:extLst>
                <a:ext uri="{FF2B5EF4-FFF2-40B4-BE49-F238E27FC236}">
                  <a16:creationId xmlns:a16="http://schemas.microsoft.com/office/drawing/2014/main" id="{274B6190-C848-487D-A28C-9237719E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7" name="Freeform 90">
              <a:extLst>
                <a:ext uri="{FF2B5EF4-FFF2-40B4-BE49-F238E27FC236}">
                  <a16:creationId xmlns:a16="http://schemas.microsoft.com/office/drawing/2014/main" id="{85AFE692-4FA6-46E9-9A66-1D06D90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8" name="Freeform 91">
              <a:extLst>
                <a:ext uri="{FF2B5EF4-FFF2-40B4-BE49-F238E27FC236}">
                  <a16:creationId xmlns:a16="http://schemas.microsoft.com/office/drawing/2014/main" id="{1F768E7E-E09B-486E-A835-2E1E8F1A3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79" name="Freeform 92">
              <a:extLst>
                <a:ext uri="{FF2B5EF4-FFF2-40B4-BE49-F238E27FC236}">
                  <a16:creationId xmlns:a16="http://schemas.microsoft.com/office/drawing/2014/main" id="{CFA137B0-0F4B-4214-BCE7-3218E0B6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0" name="Freeform 93">
              <a:extLst>
                <a:ext uri="{FF2B5EF4-FFF2-40B4-BE49-F238E27FC236}">
                  <a16:creationId xmlns:a16="http://schemas.microsoft.com/office/drawing/2014/main" id="{2C60605C-625D-4FA4-81B1-87975512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1" name="Freeform 94">
              <a:extLst>
                <a:ext uri="{FF2B5EF4-FFF2-40B4-BE49-F238E27FC236}">
                  <a16:creationId xmlns:a16="http://schemas.microsoft.com/office/drawing/2014/main" id="{997993EF-3F12-4D3F-ACA1-14402263D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2" name="Freeform 95">
              <a:extLst>
                <a:ext uri="{FF2B5EF4-FFF2-40B4-BE49-F238E27FC236}">
                  <a16:creationId xmlns:a16="http://schemas.microsoft.com/office/drawing/2014/main" id="{47A20298-27CE-4387-973E-8DE44919A9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3" name="Freeform 96">
              <a:extLst>
                <a:ext uri="{FF2B5EF4-FFF2-40B4-BE49-F238E27FC236}">
                  <a16:creationId xmlns:a16="http://schemas.microsoft.com/office/drawing/2014/main" id="{4BED6340-BF05-4D60-B832-E17C31F1B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4" name="Freeform 97">
              <a:extLst>
                <a:ext uri="{FF2B5EF4-FFF2-40B4-BE49-F238E27FC236}">
                  <a16:creationId xmlns:a16="http://schemas.microsoft.com/office/drawing/2014/main" id="{12639AD6-A1B4-4394-B598-8B448D7198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5" name="Freeform 98">
              <a:extLst>
                <a:ext uri="{FF2B5EF4-FFF2-40B4-BE49-F238E27FC236}">
                  <a16:creationId xmlns:a16="http://schemas.microsoft.com/office/drawing/2014/main" id="{264AA5EC-DD01-40F9-B254-AA5964316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6" name="Freeform 99">
              <a:extLst>
                <a:ext uri="{FF2B5EF4-FFF2-40B4-BE49-F238E27FC236}">
                  <a16:creationId xmlns:a16="http://schemas.microsoft.com/office/drawing/2014/main" id="{1485F641-85C3-4620-89EC-FCCF40B489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7" name="Freeform 100">
              <a:extLst>
                <a:ext uri="{FF2B5EF4-FFF2-40B4-BE49-F238E27FC236}">
                  <a16:creationId xmlns:a16="http://schemas.microsoft.com/office/drawing/2014/main" id="{20CFC745-0EB1-408B-98D3-3D47ECD25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8" name="Freeform 101">
              <a:extLst>
                <a:ext uri="{FF2B5EF4-FFF2-40B4-BE49-F238E27FC236}">
                  <a16:creationId xmlns:a16="http://schemas.microsoft.com/office/drawing/2014/main" id="{86E423B6-CDF2-4F03-B24C-C892691F4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89" name="Freeform 102">
              <a:extLst>
                <a:ext uri="{FF2B5EF4-FFF2-40B4-BE49-F238E27FC236}">
                  <a16:creationId xmlns:a16="http://schemas.microsoft.com/office/drawing/2014/main" id="{385B80E5-CABC-4501-A1E9-96EB59B5D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0" name="Freeform 103">
              <a:extLst>
                <a:ext uri="{FF2B5EF4-FFF2-40B4-BE49-F238E27FC236}">
                  <a16:creationId xmlns:a16="http://schemas.microsoft.com/office/drawing/2014/main" id="{1713C0B0-2F67-4C97-9005-3B45BD26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" name="Freeform 104">
              <a:extLst>
                <a:ext uri="{FF2B5EF4-FFF2-40B4-BE49-F238E27FC236}">
                  <a16:creationId xmlns:a16="http://schemas.microsoft.com/office/drawing/2014/main" id="{87502376-24FC-4D6A-B8BC-241329E0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" name="Freeform 105">
              <a:extLst>
                <a:ext uri="{FF2B5EF4-FFF2-40B4-BE49-F238E27FC236}">
                  <a16:creationId xmlns:a16="http://schemas.microsoft.com/office/drawing/2014/main" id="{D6A65AA3-C7C3-472B-A2F4-AF50F6C8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" name="Freeform 106">
              <a:extLst>
                <a:ext uri="{FF2B5EF4-FFF2-40B4-BE49-F238E27FC236}">
                  <a16:creationId xmlns:a16="http://schemas.microsoft.com/office/drawing/2014/main" id="{EFEE1508-1D0E-40EB-A80A-07CBBCD0E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" name="Freeform 107">
              <a:extLst>
                <a:ext uri="{FF2B5EF4-FFF2-40B4-BE49-F238E27FC236}">
                  <a16:creationId xmlns:a16="http://schemas.microsoft.com/office/drawing/2014/main" id="{D716115A-943B-4A92-A189-061CF9BDB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" name="Freeform 108">
              <a:extLst>
                <a:ext uri="{FF2B5EF4-FFF2-40B4-BE49-F238E27FC236}">
                  <a16:creationId xmlns:a16="http://schemas.microsoft.com/office/drawing/2014/main" id="{BF0E5B60-B65A-438D-8F6B-A8229A6F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" name="Freeform 109">
              <a:extLst>
                <a:ext uri="{FF2B5EF4-FFF2-40B4-BE49-F238E27FC236}">
                  <a16:creationId xmlns:a16="http://schemas.microsoft.com/office/drawing/2014/main" id="{CE4D1B16-CBC3-4D82-B692-8255D1BB1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" name="Freeform 110">
              <a:extLst>
                <a:ext uri="{FF2B5EF4-FFF2-40B4-BE49-F238E27FC236}">
                  <a16:creationId xmlns:a16="http://schemas.microsoft.com/office/drawing/2014/main" id="{E128320A-8BC0-46CA-89CE-4C930DA3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" name="Freeform 111">
              <a:extLst>
                <a:ext uri="{FF2B5EF4-FFF2-40B4-BE49-F238E27FC236}">
                  <a16:creationId xmlns:a16="http://schemas.microsoft.com/office/drawing/2014/main" id="{D26EF3A0-9645-49DE-A7B2-0C5A99A0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9" name="Freeform 112">
              <a:extLst>
                <a:ext uri="{FF2B5EF4-FFF2-40B4-BE49-F238E27FC236}">
                  <a16:creationId xmlns:a16="http://schemas.microsoft.com/office/drawing/2014/main" id="{7A4FEAC0-2CB0-42D5-833E-35AB552AA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00" name="Freeform 113">
              <a:extLst>
                <a:ext uri="{FF2B5EF4-FFF2-40B4-BE49-F238E27FC236}">
                  <a16:creationId xmlns:a16="http://schemas.microsoft.com/office/drawing/2014/main" id="{F9DFF86E-5FE5-4F5B-9990-F0EABA3F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01" name="WordArt 114">
              <a:extLst>
                <a:ext uri="{FF2B5EF4-FFF2-40B4-BE49-F238E27FC236}">
                  <a16:creationId xmlns:a16="http://schemas.microsoft.com/office/drawing/2014/main" id="{0F7C0622-7967-45F4-8854-D72849872013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389EE715-66FB-4F55-9DD5-887E9983043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7749" y="1190874"/>
            <a:ext cx="7740352" cy="5240863"/>
          </a:xfrm>
          <a:prstGeom prst="rect">
            <a:avLst/>
          </a:prstGeom>
          <a:effectLst>
            <a:softEdge rad="112522"/>
          </a:effectLst>
        </p:spPr>
      </p:pic>
    </p:spTree>
  </p:cSld>
  <p:clrMapOvr>
    <a:masterClrMapping/>
  </p:clrMapOvr>
  <p:transition spd="slow">
    <p:split orient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BAD48CE-EC67-409F-8923-C164EF3EB13A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5222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9349" name="Group 133">
            <a:extLst>
              <a:ext uri="{FF2B5EF4-FFF2-40B4-BE49-F238E27FC236}">
                <a16:creationId xmlns:a16="http://schemas.microsoft.com/office/drawing/2014/main" id="{FC55A36C-13FA-4CE6-86ED-441D0267B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4688893"/>
              </p:ext>
            </p:extLst>
          </p:nvPr>
        </p:nvGraphicFramePr>
        <p:xfrm>
          <a:off x="161925" y="1314450"/>
          <a:ext cx="8894763" cy="5453063"/>
        </p:xfrm>
        <a:graphic>
          <a:graphicData uri="http://schemas.openxmlformats.org/drawingml/2006/table">
            <a:tbl>
              <a:tblPr/>
              <a:tblGrid>
                <a:gridCol w="4481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16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89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98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«ЭКОНОМИКА»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6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«Финансы и кредит»)</a:t>
                      </a:r>
                      <a:r>
                        <a:rPr kumimoji="0" lang="ru-RU" altLang="ru-RU" sz="1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6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38.03.01</a:t>
                      </a:r>
                      <a:endParaRPr kumimoji="0" lang="ru-RU" altLang="ru-RU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0" i="1" u="none" strike="noStrike" cap="none" normalizeH="0" baseline="0" dirty="0">
                        <a:ln>
                          <a:noFill/>
                        </a:ln>
                        <a:solidFill>
                          <a:srgbClr val="990033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Математика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Обществознание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05119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экономики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экономики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расчетно-экономической, аналитической, организационно-управленческой деятельности во всех типах 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гос.учреждений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, в организациях, на предприятиях различной формы собственности;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выполнению научно-исследовательской деятельности в области экономики.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«Экономика» могут работать бухгалтерами и аудиторами, финансовыми аналитиками, ревизорами, налоговыми инспекторами, экономистами, финансистами, специалистами банковской сферы.</a:t>
                      </a:r>
                    </a:p>
                  </a:txBody>
                  <a:tcPr marL="68589" marR="68589" marT="45721" marB="45721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358" name="Group 27">
            <a:extLst>
              <a:ext uri="{FF2B5EF4-FFF2-40B4-BE49-F238E27FC236}">
                <a16:creationId xmlns:a16="http://schemas.microsoft.com/office/drawing/2014/main" id="{A1C167CC-087A-4699-ABDC-08AC85BE7605}"/>
              </a:ext>
            </a:extLst>
          </p:cNvPr>
          <p:cNvGrpSpPr>
            <a:grpSpLocks/>
          </p:cNvGrpSpPr>
          <p:nvPr/>
        </p:nvGrpSpPr>
        <p:grpSpPr bwMode="auto">
          <a:xfrm>
            <a:off x="0" y="9525"/>
            <a:ext cx="1403350" cy="1304925"/>
            <a:chOff x="1338" y="1117"/>
            <a:chExt cx="2839" cy="2833"/>
          </a:xfrm>
        </p:grpSpPr>
        <p:sp>
          <p:nvSpPr>
            <p:cNvPr id="14359" name="AutoShape 28">
              <a:extLst>
                <a:ext uri="{FF2B5EF4-FFF2-40B4-BE49-F238E27FC236}">
                  <a16:creationId xmlns:a16="http://schemas.microsoft.com/office/drawing/2014/main" id="{96221259-E950-499A-9E39-2519B38734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0" name="Freeform 29">
              <a:extLst>
                <a:ext uri="{FF2B5EF4-FFF2-40B4-BE49-F238E27FC236}">
                  <a16:creationId xmlns:a16="http://schemas.microsoft.com/office/drawing/2014/main" id="{FA64729C-885E-436A-92A4-EB5FED13E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1" name="Freeform 30">
              <a:extLst>
                <a:ext uri="{FF2B5EF4-FFF2-40B4-BE49-F238E27FC236}">
                  <a16:creationId xmlns:a16="http://schemas.microsoft.com/office/drawing/2014/main" id="{1AB0FC19-C0AD-4706-8B6C-08D7C8FAE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2" name="Freeform 31">
              <a:extLst>
                <a:ext uri="{FF2B5EF4-FFF2-40B4-BE49-F238E27FC236}">
                  <a16:creationId xmlns:a16="http://schemas.microsoft.com/office/drawing/2014/main" id="{B35433C3-5C5C-44BC-8DC1-E17208E5E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3" name="Freeform 32">
              <a:extLst>
                <a:ext uri="{FF2B5EF4-FFF2-40B4-BE49-F238E27FC236}">
                  <a16:creationId xmlns:a16="http://schemas.microsoft.com/office/drawing/2014/main" id="{A5DC7094-8A2C-4F2E-AE42-3AB9EFABD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4" name="Freeform 33">
              <a:extLst>
                <a:ext uri="{FF2B5EF4-FFF2-40B4-BE49-F238E27FC236}">
                  <a16:creationId xmlns:a16="http://schemas.microsoft.com/office/drawing/2014/main" id="{8B7E20E7-0BAB-4B72-A712-6513698EE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5" name="Freeform 34">
              <a:extLst>
                <a:ext uri="{FF2B5EF4-FFF2-40B4-BE49-F238E27FC236}">
                  <a16:creationId xmlns:a16="http://schemas.microsoft.com/office/drawing/2014/main" id="{0265EC1A-B9FE-45F9-9ADA-33DA65D38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6" name="Freeform 35">
              <a:extLst>
                <a:ext uri="{FF2B5EF4-FFF2-40B4-BE49-F238E27FC236}">
                  <a16:creationId xmlns:a16="http://schemas.microsoft.com/office/drawing/2014/main" id="{0B116B58-8303-4868-B4DD-77302196D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7" name="Freeform 36">
              <a:extLst>
                <a:ext uri="{FF2B5EF4-FFF2-40B4-BE49-F238E27FC236}">
                  <a16:creationId xmlns:a16="http://schemas.microsoft.com/office/drawing/2014/main" id="{205891B1-9E51-4D0B-9AC8-64F59F1D01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8" name="Freeform 37">
              <a:extLst>
                <a:ext uri="{FF2B5EF4-FFF2-40B4-BE49-F238E27FC236}">
                  <a16:creationId xmlns:a16="http://schemas.microsoft.com/office/drawing/2014/main" id="{19F462E6-347D-4D4C-B0C3-E3A10CE5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69" name="Freeform 38">
              <a:extLst>
                <a:ext uri="{FF2B5EF4-FFF2-40B4-BE49-F238E27FC236}">
                  <a16:creationId xmlns:a16="http://schemas.microsoft.com/office/drawing/2014/main" id="{6C8C0738-0881-430E-B867-1D530AFB0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0" name="Freeform 39">
              <a:extLst>
                <a:ext uri="{FF2B5EF4-FFF2-40B4-BE49-F238E27FC236}">
                  <a16:creationId xmlns:a16="http://schemas.microsoft.com/office/drawing/2014/main" id="{CFB57C6A-FF93-41B6-9F29-5CD6AF0C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1" name="Freeform 40">
              <a:extLst>
                <a:ext uri="{FF2B5EF4-FFF2-40B4-BE49-F238E27FC236}">
                  <a16:creationId xmlns:a16="http://schemas.microsoft.com/office/drawing/2014/main" id="{1998DFA6-C904-4B30-8BC6-BFA99DCB1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2" name="Freeform 41">
              <a:extLst>
                <a:ext uri="{FF2B5EF4-FFF2-40B4-BE49-F238E27FC236}">
                  <a16:creationId xmlns:a16="http://schemas.microsoft.com/office/drawing/2014/main" id="{F1BEB5BB-7424-4513-894F-90B518B51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3" name="Freeform 42">
              <a:extLst>
                <a:ext uri="{FF2B5EF4-FFF2-40B4-BE49-F238E27FC236}">
                  <a16:creationId xmlns:a16="http://schemas.microsoft.com/office/drawing/2014/main" id="{E4481B8A-CE46-4A19-A18C-1CC2C8B51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4" name="Freeform 43">
              <a:extLst>
                <a:ext uri="{FF2B5EF4-FFF2-40B4-BE49-F238E27FC236}">
                  <a16:creationId xmlns:a16="http://schemas.microsoft.com/office/drawing/2014/main" id="{546742ED-2BEB-456E-AB28-E40FBAFB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5" name="Freeform 44">
              <a:extLst>
                <a:ext uri="{FF2B5EF4-FFF2-40B4-BE49-F238E27FC236}">
                  <a16:creationId xmlns:a16="http://schemas.microsoft.com/office/drawing/2014/main" id="{BA140551-B60E-4EE6-AABA-18483CFA4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6" name="Freeform 45">
              <a:extLst>
                <a:ext uri="{FF2B5EF4-FFF2-40B4-BE49-F238E27FC236}">
                  <a16:creationId xmlns:a16="http://schemas.microsoft.com/office/drawing/2014/main" id="{99A6842F-4FC8-4AAD-9BC0-B310D5A13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7" name="Freeform 46">
              <a:extLst>
                <a:ext uri="{FF2B5EF4-FFF2-40B4-BE49-F238E27FC236}">
                  <a16:creationId xmlns:a16="http://schemas.microsoft.com/office/drawing/2014/main" id="{BA9D1AC4-60BE-46FC-B65A-D08DA4EF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8" name="Freeform 47">
              <a:extLst>
                <a:ext uri="{FF2B5EF4-FFF2-40B4-BE49-F238E27FC236}">
                  <a16:creationId xmlns:a16="http://schemas.microsoft.com/office/drawing/2014/main" id="{AA7D4DED-2CEC-4131-A248-42615691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79" name="Freeform 48">
              <a:extLst>
                <a:ext uri="{FF2B5EF4-FFF2-40B4-BE49-F238E27FC236}">
                  <a16:creationId xmlns:a16="http://schemas.microsoft.com/office/drawing/2014/main" id="{9297B26E-A647-4C07-B206-9AC628B4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0" name="Freeform 49">
              <a:extLst>
                <a:ext uri="{FF2B5EF4-FFF2-40B4-BE49-F238E27FC236}">
                  <a16:creationId xmlns:a16="http://schemas.microsoft.com/office/drawing/2014/main" id="{C48C9617-D0D7-454C-945C-48CF2038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1" name="Freeform 50">
              <a:extLst>
                <a:ext uri="{FF2B5EF4-FFF2-40B4-BE49-F238E27FC236}">
                  <a16:creationId xmlns:a16="http://schemas.microsoft.com/office/drawing/2014/main" id="{9985C2AE-7BE2-44C9-9FED-3844B588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2" name="Freeform 51">
              <a:extLst>
                <a:ext uri="{FF2B5EF4-FFF2-40B4-BE49-F238E27FC236}">
                  <a16:creationId xmlns:a16="http://schemas.microsoft.com/office/drawing/2014/main" id="{5C93825B-A54A-4ABA-A3AC-19138096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3" name="Freeform 52">
              <a:extLst>
                <a:ext uri="{FF2B5EF4-FFF2-40B4-BE49-F238E27FC236}">
                  <a16:creationId xmlns:a16="http://schemas.microsoft.com/office/drawing/2014/main" id="{5160BF0A-2CDC-4AE5-866F-E429ED9E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4" name="Freeform 53">
              <a:extLst>
                <a:ext uri="{FF2B5EF4-FFF2-40B4-BE49-F238E27FC236}">
                  <a16:creationId xmlns:a16="http://schemas.microsoft.com/office/drawing/2014/main" id="{B7274889-850F-43BE-9345-20D7E2AC9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5" name="Freeform 54">
              <a:extLst>
                <a:ext uri="{FF2B5EF4-FFF2-40B4-BE49-F238E27FC236}">
                  <a16:creationId xmlns:a16="http://schemas.microsoft.com/office/drawing/2014/main" id="{3810788F-C821-4E97-BA63-2544B184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6" name="Freeform 55">
              <a:extLst>
                <a:ext uri="{FF2B5EF4-FFF2-40B4-BE49-F238E27FC236}">
                  <a16:creationId xmlns:a16="http://schemas.microsoft.com/office/drawing/2014/main" id="{8DA6326A-4A6B-40DC-967B-B99BB203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7" name="Freeform 56">
              <a:extLst>
                <a:ext uri="{FF2B5EF4-FFF2-40B4-BE49-F238E27FC236}">
                  <a16:creationId xmlns:a16="http://schemas.microsoft.com/office/drawing/2014/main" id="{BA6F106F-9168-498C-9DE3-9F0D69B7D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8" name="Freeform 57">
              <a:extLst>
                <a:ext uri="{FF2B5EF4-FFF2-40B4-BE49-F238E27FC236}">
                  <a16:creationId xmlns:a16="http://schemas.microsoft.com/office/drawing/2014/main" id="{CE06978F-BADA-4908-954F-F05EC3ED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89" name="Freeform 58">
              <a:extLst>
                <a:ext uri="{FF2B5EF4-FFF2-40B4-BE49-F238E27FC236}">
                  <a16:creationId xmlns:a16="http://schemas.microsoft.com/office/drawing/2014/main" id="{18FE973B-0DAB-4A22-9BA6-FB8D2466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0" name="Freeform 59">
              <a:extLst>
                <a:ext uri="{FF2B5EF4-FFF2-40B4-BE49-F238E27FC236}">
                  <a16:creationId xmlns:a16="http://schemas.microsoft.com/office/drawing/2014/main" id="{4B994BA4-D8CF-4084-8534-34149A29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1" name="Freeform 60">
              <a:extLst>
                <a:ext uri="{FF2B5EF4-FFF2-40B4-BE49-F238E27FC236}">
                  <a16:creationId xmlns:a16="http://schemas.microsoft.com/office/drawing/2014/main" id="{BFBDF11E-2ADE-488F-BED8-6530191A1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2" name="Freeform 61">
              <a:extLst>
                <a:ext uri="{FF2B5EF4-FFF2-40B4-BE49-F238E27FC236}">
                  <a16:creationId xmlns:a16="http://schemas.microsoft.com/office/drawing/2014/main" id="{F66ECC10-7EED-422D-83DA-1DBCB67D4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3" name="Freeform 62">
              <a:extLst>
                <a:ext uri="{FF2B5EF4-FFF2-40B4-BE49-F238E27FC236}">
                  <a16:creationId xmlns:a16="http://schemas.microsoft.com/office/drawing/2014/main" id="{44EB3109-0F62-4E14-B1F4-850B539DA1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4" name="Freeform 63">
              <a:extLst>
                <a:ext uri="{FF2B5EF4-FFF2-40B4-BE49-F238E27FC236}">
                  <a16:creationId xmlns:a16="http://schemas.microsoft.com/office/drawing/2014/main" id="{F87FA507-E622-4708-A804-F771CBC80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5" name="Freeform 64">
              <a:extLst>
                <a:ext uri="{FF2B5EF4-FFF2-40B4-BE49-F238E27FC236}">
                  <a16:creationId xmlns:a16="http://schemas.microsoft.com/office/drawing/2014/main" id="{084C64E7-5AB6-43F2-AA52-A8CB5AF57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6" name="Freeform 65">
              <a:extLst>
                <a:ext uri="{FF2B5EF4-FFF2-40B4-BE49-F238E27FC236}">
                  <a16:creationId xmlns:a16="http://schemas.microsoft.com/office/drawing/2014/main" id="{FF69F45F-B374-485E-B9F7-525974F9F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7" name="Freeform 66">
              <a:extLst>
                <a:ext uri="{FF2B5EF4-FFF2-40B4-BE49-F238E27FC236}">
                  <a16:creationId xmlns:a16="http://schemas.microsoft.com/office/drawing/2014/main" id="{607E0589-D5ED-4785-8D47-14DE40C5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8" name="Freeform 67">
              <a:extLst>
                <a:ext uri="{FF2B5EF4-FFF2-40B4-BE49-F238E27FC236}">
                  <a16:creationId xmlns:a16="http://schemas.microsoft.com/office/drawing/2014/main" id="{86B749A7-B343-40FD-9E79-BFB3578E8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99" name="Freeform 68">
              <a:extLst>
                <a:ext uri="{FF2B5EF4-FFF2-40B4-BE49-F238E27FC236}">
                  <a16:creationId xmlns:a16="http://schemas.microsoft.com/office/drawing/2014/main" id="{B604CC30-6062-4A27-A645-AAFC485BD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0" name="Freeform 69">
              <a:extLst>
                <a:ext uri="{FF2B5EF4-FFF2-40B4-BE49-F238E27FC236}">
                  <a16:creationId xmlns:a16="http://schemas.microsoft.com/office/drawing/2014/main" id="{A2FA0EF6-405F-44C3-B0F3-D1A82B85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1" name="Freeform 70">
              <a:extLst>
                <a:ext uri="{FF2B5EF4-FFF2-40B4-BE49-F238E27FC236}">
                  <a16:creationId xmlns:a16="http://schemas.microsoft.com/office/drawing/2014/main" id="{4C3FF045-15BF-46A1-8DBE-7DEA4536E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2" name="Freeform 71">
              <a:extLst>
                <a:ext uri="{FF2B5EF4-FFF2-40B4-BE49-F238E27FC236}">
                  <a16:creationId xmlns:a16="http://schemas.microsoft.com/office/drawing/2014/main" id="{8A5D5141-053B-42EB-B8CD-8901E3257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3" name="Freeform 72">
              <a:extLst>
                <a:ext uri="{FF2B5EF4-FFF2-40B4-BE49-F238E27FC236}">
                  <a16:creationId xmlns:a16="http://schemas.microsoft.com/office/drawing/2014/main" id="{4BCF5645-E807-42C6-8F83-F624511E9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4" name="Freeform 73">
              <a:extLst>
                <a:ext uri="{FF2B5EF4-FFF2-40B4-BE49-F238E27FC236}">
                  <a16:creationId xmlns:a16="http://schemas.microsoft.com/office/drawing/2014/main" id="{1F839481-2097-4D8E-B13B-348B11C9D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5" name="Freeform 74">
              <a:extLst>
                <a:ext uri="{FF2B5EF4-FFF2-40B4-BE49-F238E27FC236}">
                  <a16:creationId xmlns:a16="http://schemas.microsoft.com/office/drawing/2014/main" id="{C63F8459-C6CA-4DD6-8FFA-E9EFE0264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6" name="Freeform 75">
              <a:extLst>
                <a:ext uri="{FF2B5EF4-FFF2-40B4-BE49-F238E27FC236}">
                  <a16:creationId xmlns:a16="http://schemas.microsoft.com/office/drawing/2014/main" id="{81EC6CD3-17BB-42F3-9353-03ED1191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7" name="Freeform 76">
              <a:extLst>
                <a:ext uri="{FF2B5EF4-FFF2-40B4-BE49-F238E27FC236}">
                  <a16:creationId xmlns:a16="http://schemas.microsoft.com/office/drawing/2014/main" id="{BDFF2762-E098-4035-895D-511F9471F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8" name="Freeform 77">
              <a:extLst>
                <a:ext uri="{FF2B5EF4-FFF2-40B4-BE49-F238E27FC236}">
                  <a16:creationId xmlns:a16="http://schemas.microsoft.com/office/drawing/2014/main" id="{330962B6-EA5B-40DA-A577-D3363659C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09" name="Freeform 78">
              <a:extLst>
                <a:ext uri="{FF2B5EF4-FFF2-40B4-BE49-F238E27FC236}">
                  <a16:creationId xmlns:a16="http://schemas.microsoft.com/office/drawing/2014/main" id="{CD128787-2B42-428B-BD4D-7E3AB0A9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0" name="Freeform 79">
              <a:extLst>
                <a:ext uri="{FF2B5EF4-FFF2-40B4-BE49-F238E27FC236}">
                  <a16:creationId xmlns:a16="http://schemas.microsoft.com/office/drawing/2014/main" id="{EFF9D30D-D456-4D63-8F42-6918BF73F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1" name="Freeform 80">
              <a:extLst>
                <a:ext uri="{FF2B5EF4-FFF2-40B4-BE49-F238E27FC236}">
                  <a16:creationId xmlns:a16="http://schemas.microsoft.com/office/drawing/2014/main" id="{9C05BBBB-F33E-4EDA-B05A-7DE88A90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2" name="Freeform 81">
              <a:extLst>
                <a:ext uri="{FF2B5EF4-FFF2-40B4-BE49-F238E27FC236}">
                  <a16:creationId xmlns:a16="http://schemas.microsoft.com/office/drawing/2014/main" id="{A76C3D2C-8E25-461A-8C82-8513944A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3" name="Freeform 82">
              <a:extLst>
                <a:ext uri="{FF2B5EF4-FFF2-40B4-BE49-F238E27FC236}">
                  <a16:creationId xmlns:a16="http://schemas.microsoft.com/office/drawing/2014/main" id="{4F50DF9D-8505-4A90-B29C-662C61983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4" name="Freeform 83">
              <a:extLst>
                <a:ext uri="{FF2B5EF4-FFF2-40B4-BE49-F238E27FC236}">
                  <a16:creationId xmlns:a16="http://schemas.microsoft.com/office/drawing/2014/main" id="{CF0ADE05-B998-4083-A4C1-8B418FB4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5" name="Freeform 84">
              <a:extLst>
                <a:ext uri="{FF2B5EF4-FFF2-40B4-BE49-F238E27FC236}">
                  <a16:creationId xmlns:a16="http://schemas.microsoft.com/office/drawing/2014/main" id="{61455195-FDA7-420A-8998-CFB624469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6" name="Freeform 85">
              <a:extLst>
                <a:ext uri="{FF2B5EF4-FFF2-40B4-BE49-F238E27FC236}">
                  <a16:creationId xmlns:a16="http://schemas.microsoft.com/office/drawing/2014/main" id="{2E2E7FD9-6458-46DD-BA2C-709E8AB0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7" name="Freeform 86">
              <a:extLst>
                <a:ext uri="{FF2B5EF4-FFF2-40B4-BE49-F238E27FC236}">
                  <a16:creationId xmlns:a16="http://schemas.microsoft.com/office/drawing/2014/main" id="{750ACF86-E917-4680-9DC5-1392ACA82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8" name="Freeform 87">
              <a:extLst>
                <a:ext uri="{FF2B5EF4-FFF2-40B4-BE49-F238E27FC236}">
                  <a16:creationId xmlns:a16="http://schemas.microsoft.com/office/drawing/2014/main" id="{6188FC68-FE9B-400A-99A7-86C31F9BB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19" name="Freeform 88">
              <a:extLst>
                <a:ext uri="{FF2B5EF4-FFF2-40B4-BE49-F238E27FC236}">
                  <a16:creationId xmlns:a16="http://schemas.microsoft.com/office/drawing/2014/main" id="{6B1D5873-B882-4AA8-B117-EDE1C7849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0" name="Freeform 89">
              <a:extLst>
                <a:ext uri="{FF2B5EF4-FFF2-40B4-BE49-F238E27FC236}">
                  <a16:creationId xmlns:a16="http://schemas.microsoft.com/office/drawing/2014/main" id="{F75EF599-71F6-4005-B2F1-68F8ED5EB4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1" name="Freeform 90">
              <a:extLst>
                <a:ext uri="{FF2B5EF4-FFF2-40B4-BE49-F238E27FC236}">
                  <a16:creationId xmlns:a16="http://schemas.microsoft.com/office/drawing/2014/main" id="{665D2AB1-277A-4562-806A-2C3EDEB35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2" name="Freeform 91">
              <a:extLst>
                <a:ext uri="{FF2B5EF4-FFF2-40B4-BE49-F238E27FC236}">
                  <a16:creationId xmlns:a16="http://schemas.microsoft.com/office/drawing/2014/main" id="{2209F063-6AA6-414C-93E5-CAECAB345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3" name="Freeform 92">
              <a:extLst>
                <a:ext uri="{FF2B5EF4-FFF2-40B4-BE49-F238E27FC236}">
                  <a16:creationId xmlns:a16="http://schemas.microsoft.com/office/drawing/2014/main" id="{D169D261-E629-4CE7-BE56-809D3B72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4" name="Freeform 93">
              <a:extLst>
                <a:ext uri="{FF2B5EF4-FFF2-40B4-BE49-F238E27FC236}">
                  <a16:creationId xmlns:a16="http://schemas.microsoft.com/office/drawing/2014/main" id="{15743907-0915-4FBA-B5E0-D6CB45E6D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5" name="Freeform 94">
              <a:extLst>
                <a:ext uri="{FF2B5EF4-FFF2-40B4-BE49-F238E27FC236}">
                  <a16:creationId xmlns:a16="http://schemas.microsoft.com/office/drawing/2014/main" id="{EA589D53-9735-4707-812C-B64E9884B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6" name="Freeform 95">
              <a:extLst>
                <a:ext uri="{FF2B5EF4-FFF2-40B4-BE49-F238E27FC236}">
                  <a16:creationId xmlns:a16="http://schemas.microsoft.com/office/drawing/2014/main" id="{732D8CDA-1E2F-44D3-BF72-5B2E9828F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7" name="Freeform 96">
              <a:extLst>
                <a:ext uri="{FF2B5EF4-FFF2-40B4-BE49-F238E27FC236}">
                  <a16:creationId xmlns:a16="http://schemas.microsoft.com/office/drawing/2014/main" id="{0B7AE95B-2464-4573-A633-4902E0DE8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8" name="Freeform 97">
              <a:extLst>
                <a:ext uri="{FF2B5EF4-FFF2-40B4-BE49-F238E27FC236}">
                  <a16:creationId xmlns:a16="http://schemas.microsoft.com/office/drawing/2014/main" id="{2A5A6447-4D98-4F61-A8C4-A004C75A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29" name="Freeform 98">
              <a:extLst>
                <a:ext uri="{FF2B5EF4-FFF2-40B4-BE49-F238E27FC236}">
                  <a16:creationId xmlns:a16="http://schemas.microsoft.com/office/drawing/2014/main" id="{08C3148A-879E-4EE4-8E85-9BA96909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0" name="Freeform 99">
              <a:extLst>
                <a:ext uri="{FF2B5EF4-FFF2-40B4-BE49-F238E27FC236}">
                  <a16:creationId xmlns:a16="http://schemas.microsoft.com/office/drawing/2014/main" id="{BF191CEA-8D5A-4985-B7AB-29259426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1" name="Freeform 100">
              <a:extLst>
                <a:ext uri="{FF2B5EF4-FFF2-40B4-BE49-F238E27FC236}">
                  <a16:creationId xmlns:a16="http://schemas.microsoft.com/office/drawing/2014/main" id="{69E61B9C-0ED0-48D8-9F03-1AD2069E4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2" name="Freeform 101">
              <a:extLst>
                <a:ext uri="{FF2B5EF4-FFF2-40B4-BE49-F238E27FC236}">
                  <a16:creationId xmlns:a16="http://schemas.microsoft.com/office/drawing/2014/main" id="{1C89317E-E297-4E6F-A375-E55315ED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3" name="Freeform 102">
              <a:extLst>
                <a:ext uri="{FF2B5EF4-FFF2-40B4-BE49-F238E27FC236}">
                  <a16:creationId xmlns:a16="http://schemas.microsoft.com/office/drawing/2014/main" id="{BB9819C5-C451-4A28-B7E0-70101A65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4" name="Freeform 103">
              <a:extLst>
                <a:ext uri="{FF2B5EF4-FFF2-40B4-BE49-F238E27FC236}">
                  <a16:creationId xmlns:a16="http://schemas.microsoft.com/office/drawing/2014/main" id="{3DFDCAF9-3C86-4CDA-ADF1-4CF5FD8DF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5" name="Freeform 104">
              <a:extLst>
                <a:ext uri="{FF2B5EF4-FFF2-40B4-BE49-F238E27FC236}">
                  <a16:creationId xmlns:a16="http://schemas.microsoft.com/office/drawing/2014/main" id="{1DC3B899-9105-45BD-9CBA-9403E2BFC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6" name="Freeform 105">
              <a:extLst>
                <a:ext uri="{FF2B5EF4-FFF2-40B4-BE49-F238E27FC236}">
                  <a16:creationId xmlns:a16="http://schemas.microsoft.com/office/drawing/2014/main" id="{02B5B87B-44D4-4F33-B2DC-AAEDA20A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7" name="Freeform 106">
              <a:extLst>
                <a:ext uri="{FF2B5EF4-FFF2-40B4-BE49-F238E27FC236}">
                  <a16:creationId xmlns:a16="http://schemas.microsoft.com/office/drawing/2014/main" id="{93834A6D-F122-433A-A7BC-6B1F679D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8" name="Freeform 107">
              <a:extLst>
                <a:ext uri="{FF2B5EF4-FFF2-40B4-BE49-F238E27FC236}">
                  <a16:creationId xmlns:a16="http://schemas.microsoft.com/office/drawing/2014/main" id="{668527E9-A242-47EF-9F5F-EDA83DDB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" name="Freeform 108">
              <a:extLst>
                <a:ext uri="{FF2B5EF4-FFF2-40B4-BE49-F238E27FC236}">
                  <a16:creationId xmlns:a16="http://schemas.microsoft.com/office/drawing/2014/main" id="{3CC947B3-820E-40B8-B747-20D159F2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" name="Freeform 109">
              <a:extLst>
                <a:ext uri="{FF2B5EF4-FFF2-40B4-BE49-F238E27FC236}">
                  <a16:creationId xmlns:a16="http://schemas.microsoft.com/office/drawing/2014/main" id="{662334C7-BE62-48EB-8E01-BB7694BF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" name="Freeform 110">
              <a:extLst>
                <a:ext uri="{FF2B5EF4-FFF2-40B4-BE49-F238E27FC236}">
                  <a16:creationId xmlns:a16="http://schemas.microsoft.com/office/drawing/2014/main" id="{7EA737EC-A264-4701-A694-F5B594DCC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" name="Freeform 111">
              <a:extLst>
                <a:ext uri="{FF2B5EF4-FFF2-40B4-BE49-F238E27FC236}">
                  <a16:creationId xmlns:a16="http://schemas.microsoft.com/office/drawing/2014/main" id="{7B7D6917-64D3-4C00-A72C-565C00A7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" name="Freeform 112">
              <a:extLst>
                <a:ext uri="{FF2B5EF4-FFF2-40B4-BE49-F238E27FC236}">
                  <a16:creationId xmlns:a16="http://schemas.microsoft.com/office/drawing/2014/main" id="{0490D272-9789-4163-ADC5-21DF4717A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" name="Freeform 113">
              <a:extLst>
                <a:ext uri="{FF2B5EF4-FFF2-40B4-BE49-F238E27FC236}">
                  <a16:creationId xmlns:a16="http://schemas.microsoft.com/office/drawing/2014/main" id="{AEDB1912-85A5-41BE-AAAA-82DB85E9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" name="Freeform 114">
              <a:extLst>
                <a:ext uri="{FF2B5EF4-FFF2-40B4-BE49-F238E27FC236}">
                  <a16:creationId xmlns:a16="http://schemas.microsoft.com/office/drawing/2014/main" id="{D3531754-EE0D-420E-A0CA-3B56F064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" name="Freeform 115">
              <a:extLst>
                <a:ext uri="{FF2B5EF4-FFF2-40B4-BE49-F238E27FC236}">
                  <a16:creationId xmlns:a16="http://schemas.microsoft.com/office/drawing/2014/main" id="{770D3CEC-9EAC-49D3-901A-907D3929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7" name="Freeform 116">
              <a:extLst>
                <a:ext uri="{FF2B5EF4-FFF2-40B4-BE49-F238E27FC236}">
                  <a16:creationId xmlns:a16="http://schemas.microsoft.com/office/drawing/2014/main" id="{58005C66-80A3-4534-950D-51B2C7FF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8" name="Freeform 117">
              <a:extLst>
                <a:ext uri="{FF2B5EF4-FFF2-40B4-BE49-F238E27FC236}">
                  <a16:creationId xmlns:a16="http://schemas.microsoft.com/office/drawing/2014/main" id="{87ACC169-11BB-4523-8B49-7833E1F54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9" name="Freeform 118">
              <a:extLst>
                <a:ext uri="{FF2B5EF4-FFF2-40B4-BE49-F238E27FC236}">
                  <a16:creationId xmlns:a16="http://schemas.microsoft.com/office/drawing/2014/main" id="{192E1995-73F5-430C-AD44-CE28DBAAF2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0" name="Freeform 119">
              <a:extLst>
                <a:ext uri="{FF2B5EF4-FFF2-40B4-BE49-F238E27FC236}">
                  <a16:creationId xmlns:a16="http://schemas.microsoft.com/office/drawing/2014/main" id="{F00D918D-4BFC-48BC-8264-3619EA9FA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1" name="Freeform 120">
              <a:extLst>
                <a:ext uri="{FF2B5EF4-FFF2-40B4-BE49-F238E27FC236}">
                  <a16:creationId xmlns:a16="http://schemas.microsoft.com/office/drawing/2014/main" id="{BE05163F-A2BC-467D-9E6B-53928389C1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2" name="Freeform 121">
              <a:extLst>
                <a:ext uri="{FF2B5EF4-FFF2-40B4-BE49-F238E27FC236}">
                  <a16:creationId xmlns:a16="http://schemas.microsoft.com/office/drawing/2014/main" id="{C188A440-49D1-493E-A039-D2C62F5B0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3" name="Freeform 122">
              <a:extLst>
                <a:ext uri="{FF2B5EF4-FFF2-40B4-BE49-F238E27FC236}">
                  <a16:creationId xmlns:a16="http://schemas.microsoft.com/office/drawing/2014/main" id="{57EB802C-AD6A-4BBB-A613-54888D679D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4" name="Freeform 123">
              <a:extLst>
                <a:ext uri="{FF2B5EF4-FFF2-40B4-BE49-F238E27FC236}">
                  <a16:creationId xmlns:a16="http://schemas.microsoft.com/office/drawing/2014/main" id="{CA8BA10C-665E-49DE-BEBD-22C544C93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5" name="Freeform 124">
              <a:extLst>
                <a:ext uri="{FF2B5EF4-FFF2-40B4-BE49-F238E27FC236}">
                  <a16:creationId xmlns:a16="http://schemas.microsoft.com/office/drawing/2014/main" id="{5F97360D-C8F9-4644-909E-DDD628F20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6" name="Freeform 125">
              <a:extLst>
                <a:ext uri="{FF2B5EF4-FFF2-40B4-BE49-F238E27FC236}">
                  <a16:creationId xmlns:a16="http://schemas.microsoft.com/office/drawing/2014/main" id="{B1092238-E3A7-4E14-BB22-4845BA4CB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7" name="Freeform 126">
              <a:extLst>
                <a:ext uri="{FF2B5EF4-FFF2-40B4-BE49-F238E27FC236}">
                  <a16:creationId xmlns:a16="http://schemas.microsoft.com/office/drawing/2014/main" id="{837FAB3D-A039-4AB9-B02C-D6117F8F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8" name="Freeform 127">
              <a:extLst>
                <a:ext uri="{FF2B5EF4-FFF2-40B4-BE49-F238E27FC236}">
                  <a16:creationId xmlns:a16="http://schemas.microsoft.com/office/drawing/2014/main" id="{55062FA1-E5E4-4487-977C-E70D774ED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59" name="Freeform 128">
              <a:extLst>
                <a:ext uri="{FF2B5EF4-FFF2-40B4-BE49-F238E27FC236}">
                  <a16:creationId xmlns:a16="http://schemas.microsoft.com/office/drawing/2014/main" id="{16BD1AE1-FE61-48F1-A558-B25FC148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0" name="Freeform 129">
              <a:extLst>
                <a:ext uri="{FF2B5EF4-FFF2-40B4-BE49-F238E27FC236}">
                  <a16:creationId xmlns:a16="http://schemas.microsoft.com/office/drawing/2014/main" id="{1C8A642E-A685-4444-926C-6E6127BC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1" name="Freeform 130">
              <a:extLst>
                <a:ext uri="{FF2B5EF4-FFF2-40B4-BE49-F238E27FC236}">
                  <a16:creationId xmlns:a16="http://schemas.microsoft.com/office/drawing/2014/main" id="{68645C49-8A2F-4DC9-9AC2-5FFDD1CF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2" name="Freeform 131">
              <a:extLst>
                <a:ext uri="{FF2B5EF4-FFF2-40B4-BE49-F238E27FC236}">
                  <a16:creationId xmlns:a16="http://schemas.microsoft.com/office/drawing/2014/main" id="{28CBAC78-07A9-4388-849E-C4264663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3" name="Freeform 132">
              <a:extLst>
                <a:ext uri="{FF2B5EF4-FFF2-40B4-BE49-F238E27FC236}">
                  <a16:creationId xmlns:a16="http://schemas.microsoft.com/office/drawing/2014/main" id="{EB5C507F-183A-4DFA-AB7E-87A38B1B3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4" name="Freeform 133">
              <a:extLst>
                <a:ext uri="{FF2B5EF4-FFF2-40B4-BE49-F238E27FC236}">
                  <a16:creationId xmlns:a16="http://schemas.microsoft.com/office/drawing/2014/main" id="{9718FB86-4F48-4FD9-A40E-E7D80D2D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5" name="Freeform 134">
              <a:extLst>
                <a:ext uri="{FF2B5EF4-FFF2-40B4-BE49-F238E27FC236}">
                  <a16:creationId xmlns:a16="http://schemas.microsoft.com/office/drawing/2014/main" id="{223AC932-863B-4677-955C-81A485F64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6" name="Freeform 135">
              <a:extLst>
                <a:ext uri="{FF2B5EF4-FFF2-40B4-BE49-F238E27FC236}">
                  <a16:creationId xmlns:a16="http://schemas.microsoft.com/office/drawing/2014/main" id="{E478C2A7-F525-4272-8366-2B0E618B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67" name="WordArt 136">
              <a:extLst>
                <a:ext uri="{FF2B5EF4-FFF2-40B4-BE49-F238E27FC236}">
                  <a16:creationId xmlns:a16="http://schemas.microsoft.com/office/drawing/2014/main" id="{13FFA0A5-6223-4297-9146-705CC339BD2D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97CFAD6C-A828-4BB3-90EC-9304FBE078ED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430213"/>
            <a:ext cx="8785225" cy="6427787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algn="ctr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72706" name="Picture 2" descr="C:\Users\Nikolai\Desktop\фото\P1030422.preview.JPG">
            <a:extLst>
              <a:ext uri="{FF2B5EF4-FFF2-40B4-BE49-F238E27FC236}">
                <a16:creationId xmlns:a16="http://schemas.microsoft.com/office/drawing/2014/main" id="{A796BB7F-7404-4AD1-B87A-434796C86A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/>
          </a:blip>
          <a:srcRect/>
          <a:stretch>
            <a:fillRect/>
          </a:stretch>
        </p:blipFill>
        <p:spPr bwMode="auto">
          <a:xfrm>
            <a:off x="1523999" y="1143000"/>
            <a:ext cx="7272469" cy="5454352"/>
          </a:xfrm>
          <a:prstGeom prst="rect">
            <a:avLst/>
          </a:prstGeom>
          <a:noFill/>
          <a:effectLst>
            <a:softEdge rad="127000"/>
          </a:effectLst>
          <a:extLst/>
        </p:spPr>
      </p:pic>
      <p:grpSp>
        <p:nvGrpSpPr>
          <p:cNvPr id="16388" name="Group 5">
            <a:extLst>
              <a:ext uri="{FF2B5EF4-FFF2-40B4-BE49-F238E27FC236}">
                <a16:creationId xmlns:a16="http://schemas.microsoft.com/office/drawing/2014/main" id="{2DCADE23-D20B-48E3-AA71-8A9DA09E941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16389" name="AutoShape 6">
              <a:extLst>
                <a:ext uri="{FF2B5EF4-FFF2-40B4-BE49-F238E27FC236}">
                  <a16:creationId xmlns:a16="http://schemas.microsoft.com/office/drawing/2014/main" id="{B1F4A2B1-09BC-429F-9463-295CA8BF28A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0" name="Freeform 7">
              <a:extLst>
                <a:ext uri="{FF2B5EF4-FFF2-40B4-BE49-F238E27FC236}">
                  <a16:creationId xmlns:a16="http://schemas.microsoft.com/office/drawing/2014/main" id="{A72E6FD7-3225-412C-9413-B50B0092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1" name="Freeform 8">
              <a:extLst>
                <a:ext uri="{FF2B5EF4-FFF2-40B4-BE49-F238E27FC236}">
                  <a16:creationId xmlns:a16="http://schemas.microsoft.com/office/drawing/2014/main" id="{5CA044BF-800C-4213-951A-32106803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2" name="Freeform 9">
              <a:extLst>
                <a:ext uri="{FF2B5EF4-FFF2-40B4-BE49-F238E27FC236}">
                  <a16:creationId xmlns:a16="http://schemas.microsoft.com/office/drawing/2014/main" id="{4798565F-C2DC-4EB8-9A8B-9698E932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3" name="Freeform 10">
              <a:extLst>
                <a:ext uri="{FF2B5EF4-FFF2-40B4-BE49-F238E27FC236}">
                  <a16:creationId xmlns:a16="http://schemas.microsoft.com/office/drawing/2014/main" id="{CDF3742F-2610-473A-A289-FA8C481FF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4" name="Freeform 11">
              <a:extLst>
                <a:ext uri="{FF2B5EF4-FFF2-40B4-BE49-F238E27FC236}">
                  <a16:creationId xmlns:a16="http://schemas.microsoft.com/office/drawing/2014/main" id="{776AB5DB-8B98-4551-BFE7-5D72946B1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5" name="Freeform 12">
              <a:extLst>
                <a:ext uri="{FF2B5EF4-FFF2-40B4-BE49-F238E27FC236}">
                  <a16:creationId xmlns:a16="http://schemas.microsoft.com/office/drawing/2014/main" id="{1CEECBA7-1BCC-4111-A584-D999B4A83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6" name="Freeform 13">
              <a:extLst>
                <a:ext uri="{FF2B5EF4-FFF2-40B4-BE49-F238E27FC236}">
                  <a16:creationId xmlns:a16="http://schemas.microsoft.com/office/drawing/2014/main" id="{034917A0-4D75-43BE-9FE1-E73122B3AD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7" name="Freeform 14">
              <a:extLst>
                <a:ext uri="{FF2B5EF4-FFF2-40B4-BE49-F238E27FC236}">
                  <a16:creationId xmlns:a16="http://schemas.microsoft.com/office/drawing/2014/main" id="{9DF87126-F061-4B55-BC66-9839334B2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8" name="Freeform 15">
              <a:extLst>
                <a:ext uri="{FF2B5EF4-FFF2-40B4-BE49-F238E27FC236}">
                  <a16:creationId xmlns:a16="http://schemas.microsoft.com/office/drawing/2014/main" id="{2E3D3284-3DF5-4F1C-AD49-F6CC0E4B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99" name="Freeform 16">
              <a:extLst>
                <a:ext uri="{FF2B5EF4-FFF2-40B4-BE49-F238E27FC236}">
                  <a16:creationId xmlns:a16="http://schemas.microsoft.com/office/drawing/2014/main" id="{DBB85E4D-259F-4AC4-9A3D-1E823DBCD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0" name="Freeform 17">
              <a:extLst>
                <a:ext uri="{FF2B5EF4-FFF2-40B4-BE49-F238E27FC236}">
                  <a16:creationId xmlns:a16="http://schemas.microsoft.com/office/drawing/2014/main" id="{5D4166FD-9BB5-46B3-889E-54DB261B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1" name="Freeform 18">
              <a:extLst>
                <a:ext uri="{FF2B5EF4-FFF2-40B4-BE49-F238E27FC236}">
                  <a16:creationId xmlns:a16="http://schemas.microsoft.com/office/drawing/2014/main" id="{7C32AF1A-647A-402F-8446-B427052B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2" name="Freeform 19">
              <a:extLst>
                <a:ext uri="{FF2B5EF4-FFF2-40B4-BE49-F238E27FC236}">
                  <a16:creationId xmlns:a16="http://schemas.microsoft.com/office/drawing/2014/main" id="{7893519E-E379-43B7-9F41-A68955B97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3" name="Freeform 20">
              <a:extLst>
                <a:ext uri="{FF2B5EF4-FFF2-40B4-BE49-F238E27FC236}">
                  <a16:creationId xmlns:a16="http://schemas.microsoft.com/office/drawing/2014/main" id="{DE9E54CA-F3D9-4869-A6BA-4E809390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4" name="Freeform 21">
              <a:extLst>
                <a:ext uri="{FF2B5EF4-FFF2-40B4-BE49-F238E27FC236}">
                  <a16:creationId xmlns:a16="http://schemas.microsoft.com/office/drawing/2014/main" id="{BB6C84AB-FFE3-4A19-BCB4-4EB33DE2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5" name="Freeform 22">
              <a:extLst>
                <a:ext uri="{FF2B5EF4-FFF2-40B4-BE49-F238E27FC236}">
                  <a16:creationId xmlns:a16="http://schemas.microsoft.com/office/drawing/2014/main" id="{C863A399-4CE0-4A23-96A2-36AFD71CE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6" name="Freeform 23">
              <a:extLst>
                <a:ext uri="{FF2B5EF4-FFF2-40B4-BE49-F238E27FC236}">
                  <a16:creationId xmlns:a16="http://schemas.microsoft.com/office/drawing/2014/main" id="{325DD566-78D6-4DF6-91D6-EF97CD33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7" name="Freeform 24">
              <a:extLst>
                <a:ext uri="{FF2B5EF4-FFF2-40B4-BE49-F238E27FC236}">
                  <a16:creationId xmlns:a16="http://schemas.microsoft.com/office/drawing/2014/main" id="{9D321C5D-E65C-442C-89EF-44A45373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8" name="Freeform 25">
              <a:extLst>
                <a:ext uri="{FF2B5EF4-FFF2-40B4-BE49-F238E27FC236}">
                  <a16:creationId xmlns:a16="http://schemas.microsoft.com/office/drawing/2014/main" id="{29C6A239-18FB-464E-8E14-8CA5DB6A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09" name="Freeform 26">
              <a:extLst>
                <a:ext uri="{FF2B5EF4-FFF2-40B4-BE49-F238E27FC236}">
                  <a16:creationId xmlns:a16="http://schemas.microsoft.com/office/drawing/2014/main" id="{E6F96DCF-149F-44C3-A24A-4CF208CC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0" name="Freeform 27">
              <a:extLst>
                <a:ext uri="{FF2B5EF4-FFF2-40B4-BE49-F238E27FC236}">
                  <a16:creationId xmlns:a16="http://schemas.microsoft.com/office/drawing/2014/main" id="{E8344C63-8FC7-4DD9-963D-FB40F3D1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1" name="Freeform 28">
              <a:extLst>
                <a:ext uri="{FF2B5EF4-FFF2-40B4-BE49-F238E27FC236}">
                  <a16:creationId xmlns:a16="http://schemas.microsoft.com/office/drawing/2014/main" id="{436D859E-58D9-4780-A878-E25D64945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2" name="Freeform 29">
              <a:extLst>
                <a:ext uri="{FF2B5EF4-FFF2-40B4-BE49-F238E27FC236}">
                  <a16:creationId xmlns:a16="http://schemas.microsoft.com/office/drawing/2014/main" id="{D126267F-E2E4-4966-B179-D6EE9E9FC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3" name="Freeform 30">
              <a:extLst>
                <a:ext uri="{FF2B5EF4-FFF2-40B4-BE49-F238E27FC236}">
                  <a16:creationId xmlns:a16="http://schemas.microsoft.com/office/drawing/2014/main" id="{810247F6-D74C-4C31-8A8A-083D95F24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4" name="Freeform 31">
              <a:extLst>
                <a:ext uri="{FF2B5EF4-FFF2-40B4-BE49-F238E27FC236}">
                  <a16:creationId xmlns:a16="http://schemas.microsoft.com/office/drawing/2014/main" id="{07F5D6F2-0F16-4420-B1CF-19603710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5" name="Freeform 32">
              <a:extLst>
                <a:ext uri="{FF2B5EF4-FFF2-40B4-BE49-F238E27FC236}">
                  <a16:creationId xmlns:a16="http://schemas.microsoft.com/office/drawing/2014/main" id="{15BF6122-5BD6-4F47-B1F5-3ABDACA3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6" name="Freeform 33">
              <a:extLst>
                <a:ext uri="{FF2B5EF4-FFF2-40B4-BE49-F238E27FC236}">
                  <a16:creationId xmlns:a16="http://schemas.microsoft.com/office/drawing/2014/main" id="{ED383BDA-3A66-4026-9FFF-74E08C405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7" name="Freeform 34">
              <a:extLst>
                <a:ext uri="{FF2B5EF4-FFF2-40B4-BE49-F238E27FC236}">
                  <a16:creationId xmlns:a16="http://schemas.microsoft.com/office/drawing/2014/main" id="{6ABA4976-D92A-4CF6-A384-62DA36AE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8" name="Freeform 35">
              <a:extLst>
                <a:ext uri="{FF2B5EF4-FFF2-40B4-BE49-F238E27FC236}">
                  <a16:creationId xmlns:a16="http://schemas.microsoft.com/office/drawing/2014/main" id="{6141DA5F-BC71-4E25-97FB-F58B682CE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19" name="Freeform 36">
              <a:extLst>
                <a:ext uri="{FF2B5EF4-FFF2-40B4-BE49-F238E27FC236}">
                  <a16:creationId xmlns:a16="http://schemas.microsoft.com/office/drawing/2014/main" id="{2AD379C5-0D05-424B-BF4B-54DD4663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0" name="Freeform 37">
              <a:extLst>
                <a:ext uri="{FF2B5EF4-FFF2-40B4-BE49-F238E27FC236}">
                  <a16:creationId xmlns:a16="http://schemas.microsoft.com/office/drawing/2014/main" id="{24444B2D-A6E6-4016-B296-ED3A8A40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1" name="Freeform 38">
              <a:extLst>
                <a:ext uri="{FF2B5EF4-FFF2-40B4-BE49-F238E27FC236}">
                  <a16:creationId xmlns:a16="http://schemas.microsoft.com/office/drawing/2014/main" id="{1DFA7CFB-34B3-48C6-B9DC-26CF25F27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2" name="Freeform 39">
              <a:extLst>
                <a:ext uri="{FF2B5EF4-FFF2-40B4-BE49-F238E27FC236}">
                  <a16:creationId xmlns:a16="http://schemas.microsoft.com/office/drawing/2014/main" id="{0897B280-4F78-4F38-A0DE-0E25273DD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3" name="Freeform 40">
              <a:extLst>
                <a:ext uri="{FF2B5EF4-FFF2-40B4-BE49-F238E27FC236}">
                  <a16:creationId xmlns:a16="http://schemas.microsoft.com/office/drawing/2014/main" id="{89A67D27-A8C3-471C-8547-5706E0FD5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4" name="Freeform 41">
              <a:extLst>
                <a:ext uri="{FF2B5EF4-FFF2-40B4-BE49-F238E27FC236}">
                  <a16:creationId xmlns:a16="http://schemas.microsoft.com/office/drawing/2014/main" id="{0D27ACD7-B24F-4165-8494-769AAE779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5" name="Freeform 42">
              <a:extLst>
                <a:ext uri="{FF2B5EF4-FFF2-40B4-BE49-F238E27FC236}">
                  <a16:creationId xmlns:a16="http://schemas.microsoft.com/office/drawing/2014/main" id="{BCD6A87C-095A-4CD7-9DAD-4086C70E49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6" name="Freeform 43">
              <a:extLst>
                <a:ext uri="{FF2B5EF4-FFF2-40B4-BE49-F238E27FC236}">
                  <a16:creationId xmlns:a16="http://schemas.microsoft.com/office/drawing/2014/main" id="{D825CC2A-77A0-43F0-B466-6174E87436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7" name="Freeform 44">
              <a:extLst>
                <a:ext uri="{FF2B5EF4-FFF2-40B4-BE49-F238E27FC236}">
                  <a16:creationId xmlns:a16="http://schemas.microsoft.com/office/drawing/2014/main" id="{17D010FD-A9AC-4C85-97E8-64DB3B637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8" name="Freeform 45">
              <a:extLst>
                <a:ext uri="{FF2B5EF4-FFF2-40B4-BE49-F238E27FC236}">
                  <a16:creationId xmlns:a16="http://schemas.microsoft.com/office/drawing/2014/main" id="{5A44CBBD-26F5-4ABD-A7D6-9B7467D7E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29" name="Freeform 46">
              <a:extLst>
                <a:ext uri="{FF2B5EF4-FFF2-40B4-BE49-F238E27FC236}">
                  <a16:creationId xmlns:a16="http://schemas.microsoft.com/office/drawing/2014/main" id="{B6C72B97-6590-4F5A-B0C9-CC46073687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0" name="Freeform 47">
              <a:extLst>
                <a:ext uri="{FF2B5EF4-FFF2-40B4-BE49-F238E27FC236}">
                  <a16:creationId xmlns:a16="http://schemas.microsoft.com/office/drawing/2014/main" id="{D09A36E0-6794-4F75-B84D-D7EBB553C8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1" name="Freeform 48">
              <a:extLst>
                <a:ext uri="{FF2B5EF4-FFF2-40B4-BE49-F238E27FC236}">
                  <a16:creationId xmlns:a16="http://schemas.microsoft.com/office/drawing/2014/main" id="{662A1D88-99B2-4477-B3DD-589ACA7CB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2" name="Freeform 49">
              <a:extLst>
                <a:ext uri="{FF2B5EF4-FFF2-40B4-BE49-F238E27FC236}">
                  <a16:creationId xmlns:a16="http://schemas.microsoft.com/office/drawing/2014/main" id="{1B94F89B-B937-4D00-AF77-C4C93F84D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3" name="Freeform 50">
              <a:extLst>
                <a:ext uri="{FF2B5EF4-FFF2-40B4-BE49-F238E27FC236}">
                  <a16:creationId xmlns:a16="http://schemas.microsoft.com/office/drawing/2014/main" id="{584106EC-9D3E-42A5-9C94-AB4908CEC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4" name="Freeform 51">
              <a:extLst>
                <a:ext uri="{FF2B5EF4-FFF2-40B4-BE49-F238E27FC236}">
                  <a16:creationId xmlns:a16="http://schemas.microsoft.com/office/drawing/2014/main" id="{B3DF9A23-A8CC-49D4-A523-61F5A2E1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5" name="Freeform 52">
              <a:extLst>
                <a:ext uri="{FF2B5EF4-FFF2-40B4-BE49-F238E27FC236}">
                  <a16:creationId xmlns:a16="http://schemas.microsoft.com/office/drawing/2014/main" id="{C23B3F64-65EA-4591-9745-7CCC4C11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6" name="Freeform 53">
              <a:extLst>
                <a:ext uri="{FF2B5EF4-FFF2-40B4-BE49-F238E27FC236}">
                  <a16:creationId xmlns:a16="http://schemas.microsoft.com/office/drawing/2014/main" id="{30D606DF-7DF6-4AF2-B905-F0279397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7" name="Freeform 54">
              <a:extLst>
                <a:ext uri="{FF2B5EF4-FFF2-40B4-BE49-F238E27FC236}">
                  <a16:creationId xmlns:a16="http://schemas.microsoft.com/office/drawing/2014/main" id="{DB1171E7-26AD-4EB4-92F7-166704AF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8" name="Freeform 55">
              <a:extLst>
                <a:ext uri="{FF2B5EF4-FFF2-40B4-BE49-F238E27FC236}">
                  <a16:creationId xmlns:a16="http://schemas.microsoft.com/office/drawing/2014/main" id="{186223CD-A1DB-4278-9A2A-20AF65EAD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39" name="Freeform 56">
              <a:extLst>
                <a:ext uri="{FF2B5EF4-FFF2-40B4-BE49-F238E27FC236}">
                  <a16:creationId xmlns:a16="http://schemas.microsoft.com/office/drawing/2014/main" id="{5D67E88D-7014-479F-B550-24CE46C4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0" name="Freeform 57">
              <a:extLst>
                <a:ext uri="{FF2B5EF4-FFF2-40B4-BE49-F238E27FC236}">
                  <a16:creationId xmlns:a16="http://schemas.microsoft.com/office/drawing/2014/main" id="{821F0F41-9F7C-402F-A6A4-46FA13FD8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1" name="Freeform 58">
              <a:extLst>
                <a:ext uri="{FF2B5EF4-FFF2-40B4-BE49-F238E27FC236}">
                  <a16:creationId xmlns:a16="http://schemas.microsoft.com/office/drawing/2014/main" id="{56933016-9C1B-4FD3-8B12-9AB2112DA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2" name="Freeform 59">
              <a:extLst>
                <a:ext uri="{FF2B5EF4-FFF2-40B4-BE49-F238E27FC236}">
                  <a16:creationId xmlns:a16="http://schemas.microsoft.com/office/drawing/2014/main" id="{36B0C9AD-8426-47C3-BF30-2EA2EA783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3" name="Freeform 60">
              <a:extLst>
                <a:ext uri="{FF2B5EF4-FFF2-40B4-BE49-F238E27FC236}">
                  <a16:creationId xmlns:a16="http://schemas.microsoft.com/office/drawing/2014/main" id="{C3A0E865-86A2-4C5B-9F82-69C2ED3C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4" name="Freeform 61">
              <a:extLst>
                <a:ext uri="{FF2B5EF4-FFF2-40B4-BE49-F238E27FC236}">
                  <a16:creationId xmlns:a16="http://schemas.microsoft.com/office/drawing/2014/main" id="{BC6115DA-9962-451F-908D-CAF043CC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5" name="Freeform 62">
              <a:extLst>
                <a:ext uri="{FF2B5EF4-FFF2-40B4-BE49-F238E27FC236}">
                  <a16:creationId xmlns:a16="http://schemas.microsoft.com/office/drawing/2014/main" id="{384A7442-6538-4E55-9C78-EBA9DD4F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6" name="Freeform 63">
              <a:extLst>
                <a:ext uri="{FF2B5EF4-FFF2-40B4-BE49-F238E27FC236}">
                  <a16:creationId xmlns:a16="http://schemas.microsoft.com/office/drawing/2014/main" id="{39DDAD2E-919F-4FFC-B8E7-A176D300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7" name="Freeform 64">
              <a:extLst>
                <a:ext uri="{FF2B5EF4-FFF2-40B4-BE49-F238E27FC236}">
                  <a16:creationId xmlns:a16="http://schemas.microsoft.com/office/drawing/2014/main" id="{64E057D4-EB6D-4CC0-9BE2-CD066132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8" name="Freeform 65">
              <a:extLst>
                <a:ext uri="{FF2B5EF4-FFF2-40B4-BE49-F238E27FC236}">
                  <a16:creationId xmlns:a16="http://schemas.microsoft.com/office/drawing/2014/main" id="{F48AD473-269F-49C0-A8F4-99C854C3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49" name="Freeform 66">
              <a:extLst>
                <a:ext uri="{FF2B5EF4-FFF2-40B4-BE49-F238E27FC236}">
                  <a16:creationId xmlns:a16="http://schemas.microsoft.com/office/drawing/2014/main" id="{D92DF87E-E45A-4388-8DE1-AFADFBC88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0" name="Freeform 67">
              <a:extLst>
                <a:ext uri="{FF2B5EF4-FFF2-40B4-BE49-F238E27FC236}">
                  <a16:creationId xmlns:a16="http://schemas.microsoft.com/office/drawing/2014/main" id="{E217BACA-9DC4-4FED-97BF-B84C48BA4E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1" name="Freeform 68">
              <a:extLst>
                <a:ext uri="{FF2B5EF4-FFF2-40B4-BE49-F238E27FC236}">
                  <a16:creationId xmlns:a16="http://schemas.microsoft.com/office/drawing/2014/main" id="{EDAFD250-DA74-4E14-A417-C5836BD4F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2" name="Freeform 69">
              <a:extLst>
                <a:ext uri="{FF2B5EF4-FFF2-40B4-BE49-F238E27FC236}">
                  <a16:creationId xmlns:a16="http://schemas.microsoft.com/office/drawing/2014/main" id="{85FE33C6-EDAF-4E11-B40B-CA1EF0261D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3" name="Freeform 70">
              <a:extLst>
                <a:ext uri="{FF2B5EF4-FFF2-40B4-BE49-F238E27FC236}">
                  <a16:creationId xmlns:a16="http://schemas.microsoft.com/office/drawing/2014/main" id="{E2D226B4-8651-4DE5-9E87-98C3A145D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4" name="Freeform 71">
              <a:extLst>
                <a:ext uri="{FF2B5EF4-FFF2-40B4-BE49-F238E27FC236}">
                  <a16:creationId xmlns:a16="http://schemas.microsoft.com/office/drawing/2014/main" id="{A0FCBC6D-137C-40D5-8798-320D7614E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5" name="Freeform 72">
              <a:extLst>
                <a:ext uri="{FF2B5EF4-FFF2-40B4-BE49-F238E27FC236}">
                  <a16:creationId xmlns:a16="http://schemas.microsoft.com/office/drawing/2014/main" id="{5549A7BE-E75A-4F1F-89A8-7A7513DF1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6" name="Freeform 73">
              <a:extLst>
                <a:ext uri="{FF2B5EF4-FFF2-40B4-BE49-F238E27FC236}">
                  <a16:creationId xmlns:a16="http://schemas.microsoft.com/office/drawing/2014/main" id="{5D3043EA-C122-4F04-8EB5-84129DF9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7" name="Freeform 74">
              <a:extLst>
                <a:ext uri="{FF2B5EF4-FFF2-40B4-BE49-F238E27FC236}">
                  <a16:creationId xmlns:a16="http://schemas.microsoft.com/office/drawing/2014/main" id="{5C8CD82A-7882-4F38-8286-B16924190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8" name="Freeform 75">
              <a:extLst>
                <a:ext uri="{FF2B5EF4-FFF2-40B4-BE49-F238E27FC236}">
                  <a16:creationId xmlns:a16="http://schemas.microsoft.com/office/drawing/2014/main" id="{B2BCBDBB-9D34-401A-A26F-79451FAF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59" name="Freeform 76">
              <a:extLst>
                <a:ext uri="{FF2B5EF4-FFF2-40B4-BE49-F238E27FC236}">
                  <a16:creationId xmlns:a16="http://schemas.microsoft.com/office/drawing/2014/main" id="{D4231A94-69AF-40FB-894C-FA60FCF2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0" name="Freeform 77">
              <a:extLst>
                <a:ext uri="{FF2B5EF4-FFF2-40B4-BE49-F238E27FC236}">
                  <a16:creationId xmlns:a16="http://schemas.microsoft.com/office/drawing/2014/main" id="{9B7B4DD6-1E5E-4519-90A6-35D2FAB5D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1" name="Freeform 78">
              <a:extLst>
                <a:ext uri="{FF2B5EF4-FFF2-40B4-BE49-F238E27FC236}">
                  <a16:creationId xmlns:a16="http://schemas.microsoft.com/office/drawing/2014/main" id="{BE6965BC-7575-49FA-8C03-9799392C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2" name="Freeform 79">
              <a:extLst>
                <a:ext uri="{FF2B5EF4-FFF2-40B4-BE49-F238E27FC236}">
                  <a16:creationId xmlns:a16="http://schemas.microsoft.com/office/drawing/2014/main" id="{2225A47C-ED08-4B9E-902C-AFD077C5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3" name="Freeform 80">
              <a:extLst>
                <a:ext uri="{FF2B5EF4-FFF2-40B4-BE49-F238E27FC236}">
                  <a16:creationId xmlns:a16="http://schemas.microsoft.com/office/drawing/2014/main" id="{B8675C65-5D58-4B75-8095-1E05A40D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4" name="Freeform 81">
              <a:extLst>
                <a:ext uri="{FF2B5EF4-FFF2-40B4-BE49-F238E27FC236}">
                  <a16:creationId xmlns:a16="http://schemas.microsoft.com/office/drawing/2014/main" id="{509E9D87-DA5C-404D-A324-A8E34CB59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5" name="Freeform 82">
              <a:extLst>
                <a:ext uri="{FF2B5EF4-FFF2-40B4-BE49-F238E27FC236}">
                  <a16:creationId xmlns:a16="http://schemas.microsoft.com/office/drawing/2014/main" id="{523BE5D0-2105-4D51-BC2E-EB27C2EEC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6" name="Freeform 83">
              <a:extLst>
                <a:ext uri="{FF2B5EF4-FFF2-40B4-BE49-F238E27FC236}">
                  <a16:creationId xmlns:a16="http://schemas.microsoft.com/office/drawing/2014/main" id="{7DCB3D71-EB1D-4022-B449-DF32EEFFA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7" name="Freeform 84">
              <a:extLst>
                <a:ext uri="{FF2B5EF4-FFF2-40B4-BE49-F238E27FC236}">
                  <a16:creationId xmlns:a16="http://schemas.microsoft.com/office/drawing/2014/main" id="{FC25CBE9-9987-42FF-B64F-03874964B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8" name="Freeform 85">
              <a:extLst>
                <a:ext uri="{FF2B5EF4-FFF2-40B4-BE49-F238E27FC236}">
                  <a16:creationId xmlns:a16="http://schemas.microsoft.com/office/drawing/2014/main" id="{0313382F-28FF-493E-9A74-49A2B5D4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69" name="Freeform 86">
              <a:extLst>
                <a:ext uri="{FF2B5EF4-FFF2-40B4-BE49-F238E27FC236}">
                  <a16:creationId xmlns:a16="http://schemas.microsoft.com/office/drawing/2014/main" id="{9E266B6E-81D0-4B73-81DB-05284110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0" name="Freeform 87">
              <a:extLst>
                <a:ext uri="{FF2B5EF4-FFF2-40B4-BE49-F238E27FC236}">
                  <a16:creationId xmlns:a16="http://schemas.microsoft.com/office/drawing/2014/main" id="{4A0908AD-5373-4319-BB71-40048BD1F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1" name="Freeform 88">
              <a:extLst>
                <a:ext uri="{FF2B5EF4-FFF2-40B4-BE49-F238E27FC236}">
                  <a16:creationId xmlns:a16="http://schemas.microsoft.com/office/drawing/2014/main" id="{CC023ACC-1FE9-4794-82CF-56A1EA977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2" name="Freeform 89">
              <a:extLst>
                <a:ext uri="{FF2B5EF4-FFF2-40B4-BE49-F238E27FC236}">
                  <a16:creationId xmlns:a16="http://schemas.microsoft.com/office/drawing/2014/main" id="{FEEA18D0-052E-4915-B79F-5E573DA65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3" name="Freeform 90">
              <a:extLst>
                <a:ext uri="{FF2B5EF4-FFF2-40B4-BE49-F238E27FC236}">
                  <a16:creationId xmlns:a16="http://schemas.microsoft.com/office/drawing/2014/main" id="{84A16C87-78CE-4E7A-B576-CA99EC00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4" name="Freeform 91">
              <a:extLst>
                <a:ext uri="{FF2B5EF4-FFF2-40B4-BE49-F238E27FC236}">
                  <a16:creationId xmlns:a16="http://schemas.microsoft.com/office/drawing/2014/main" id="{FD20647E-8422-45F3-B295-24442827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5" name="Freeform 92">
              <a:extLst>
                <a:ext uri="{FF2B5EF4-FFF2-40B4-BE49-F238E27FC236}">
                  <a16:creationId xmlns:a16="http://schemas.microsoft.com/office/drawing/2014/main" id="{64D71A54-85F0-4837-88B7-DE6382C6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6" name="Freeform 93">
              <a:extLst>
                <a:ext uri="{FF2B5EF4-FFF2-40B4-BE49-F238E27FC236}">
                  <a16:creationId xmlns:a16="http://schemas.microsoft.com/office/drawing/2014/main" id="{2C143C6E-214D-4E36-B826-14261A1B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7" name="Freeform 94">
              <a:extLst>
                <a:ext uri="{FF2B5EF4-FFF2-40B4-BE49-F238E27FC236}">
                  <a16:creationId xmlns:a16="http://schemas.microsoft.com/office/drawing/2014/main" id="{A0B8CA56-89BD-45DA-BAF0-1F8A6CD22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8" name="Freeform 95">
              <a:extLst>
                <a:ext uri="{FF2B5EF4-FFF2-40B4-BE49-F238E27FC236}">
                  <a16:creationId xmlns:a16="http://schemas.microsoft.com/office/drawing/2014/main" id="{E383AB75-E59A-4C7D-9B4D-D66B39CBD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79" name="Freeform 96">
              <a:extLst>
                <a:ext uri="{FF2B5EF4-FFF2-40B4-BE49-F238E27FC236}">
                  <a16:creationId xmlns:a16="http://schemas.microsoft.com/office/drawing/2014/main" id="{091F6B52-7F42-4D8E-AD29-0A346C7258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0" name="Freeform 97">
              <a:extLst>
                <a:ext uri="{FF2B5EF4-FFF2-40B4-BE49-F238E27FC236}">
                  <a16:creationId xmlns:a16="http://schemas.microsoft.com/office/drawing/2014/main" id="{D79E6682-EAB5-4A25-B8B2-D873218D4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1" name="Freeform 98">
              <a:extLst>
                <a:ext uri="{FF2B5EF4-FFF2-40B4-BE49-F238E27FC236}">
                  <a16:creationId xmlns:a16="http://schemas.microsoft.com/office/drawing/2014/main" id="{E9296262-B4EC-45E8-B9DC-3A8B6E292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2" name="Freeform 99">
              <a:extLst>
                <a:ext uri="{FF2B5EF4-FFF2-40B4-BE49-F238E27FC236}">
                  <a16:creationId xmlns:a16="http://schemas.microsoft.com/office/drawing/2014/main" id="{C35A3EB9-F0BB-44CA-AD88-6BFF14172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3" name="Freeform 100">
              <a:extLst>
                <a:ext uri="{FF2B5EF4-FFF2-40B4-BE49-F238E27FC236}">
                  <a16:creationId xmlns:a16="http://schemas.microsoft.com/office/drawing/2014/main" id="{605BA2B6-A392-4A69-BB9B-07FCF2B47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4" name="Freeform 101">
              <a:extLst>
                <a:ext uri="{FF2B5EF4-FFF2-40B4-BE49-F238E27FC236}">
                  <a16:creationId xmlns:a16="http://schemas.microsoft.com/office/drawing/2014/main" id="{1F998595-24D2-4EBB-9B86-885357983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5" name="Freeform 102">
              <a:extLst>
                <a:ext uri="{FF2B5EF4-FFF2-40B4-BE49-F238E27FC236}">
                  <a16:creationId xmlns:a16="http://schemas.microsoft.com/office/drawing/2014/main" id="{5C7DAD73-27FE-4159-A0D4-87A71798C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6" name="Freeform 103">
              <a:extLst>
                <a:ext uri="{FF2B5EF4-FFF2-40B4-BE49-F238E27FC236}">
                  <a16:creationId xmlns:a16="http://schemas.microsoft.com/office/drawing/2014/main" id="{BFCCF745-D295-43E7-8907-6ACDABFC8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7" name="Freeform 104">
              <a:extLst>
                <a:ext uri="{FF2B5EF4-FFF2-40B4-BE49-F238E27FC236}">
                  <a16:creationId xmlns:a16="http://schemas.microsoft.com/office/drawing/2014/main" id="{6B61EB63-366F-4F32-A52A-82F83433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8" name="Freeform 105">
              <a:extLst>
                <a:ext uri="{FF2B5EF4-FFF2-40B4-BE49-F238E27FC236}">
                  <a16:creationId xmlns:a16="http://schemas.microsoft.com/office/drawing/2014/main" id="{07E0666B-CAE1-477D-AF2B-942CB9AC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89" name="Freeform 106">
              <a:extLst>
                <a:ext uri="{FF2B5EF4-FFF2-40B4-BE49-F238E27FC236}">
                  <a16:creationId xmlns:a16="http://schemas.microsoft.com/office/drawing/2014/main" id="{A6EFD2D4-DC57-4E03-B21C-98AA34CB8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0" name="Freeform 107">
              <a:extLst>
                <a:ext uri="{FF2B5EF4-FFF2-40B4-BE49-F238E27FC236}">
                  <a16:creationId xmlns:a16="http://schemas.microsoft.com/office/drawing/2014/main" id="{3B85581D-A076-40F3-99CB-A7E54065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1" name="Freeform 108">
              <a:extLst>
                <a:ext uri="{FF2B5EF4-FFF2-40B4-BE49-F238E27FC236}">
                  <a16:creationId xmlns:a16="http://schemas.microsoft.com/office/drawing/2014/main" id="{4531A3DA-4700-45AB-8538-945C1B373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2" name="Freeform 109">
              <a:extLst>
                <a:ext uri="{FF2B5EF4-FFF2-40B4-BE49-F238E27FC236}">
                  <a16:creationId xmlns:a16="http://schemas.microsoft.com/office/drawing/2014/main" id="{1E262AF5-95E1-4702-A298-898C0F50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3" name="Freeform 110">
              <a:extLst>
                <a:ext uri="{FF2B5EF4-FFF2-40B4-BE49-F238E27FC236}">
                  <a16:creationId xmlns:a16="http://schemas.microsoft.com/office/drawing/2014/main" id="{E30AE2ED-FA1F-4292-BDF6-CEBB785F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4" name="Freeform 111">
              <a:extLst>
                <a:ext uri="{FF2B5EF4-FFF2-40B4-BE49-F238E27FC236}">
                  <a16:creationId xmlns:a16="http://schemas.microsoft.com/office/drawing/2014/main" id="{B3C4E169-E705-4246-BC75-918794B1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5" name="Freeform 112">
              <a:extLst>
                <a:ext uri="{FF2B5EF4-FFF2-40B4-BE49-F238E27FC236}">
                  <a16:creationId xmlns:a16="http://schemas.microsoft.com/office/drawing/2014/main" id="{78FF405D-8AFE-4101-81D2-5FE57A272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6" name="Freeform 113">
              <a:extLst>
                <a:ext uri="{FF2B5EF4-FFF2-40B4-BE49-F238E27FC236}">
                  <a16:creationId xmlns:a16="http://schemas.microsoft.com/office/drawing/2014/main" id="{1727541A-4834-4D59-9188-C6FD47F0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97" name="WordArt 114">
              <a:extLst>
                <a:ext uri="{FF2B5EF4-FFF2-40B4-BE49-F238E27FC236}">
                  <a16:creationId xmlns:a16="http://schemas.microsoft.com/office/drawing/2014/main" id="{2DEAB7C0-3C6B-495D-95DF-83DBAAB957C0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77670CD7-C669-4697-B66E-C8CB97257D05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5222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6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11400" name="Group 136">
            <a:extLst>
              <a:ext uri="{FF2B5EF4-FFF2-40B4-BE49-F238E27FC236}">
                <a16:creationId xmlns:a16="http://schemas.microsoft.com/office/drawing/2014/main" id="{F6A500A1-39D5-443A-B2D6-0A767D47D3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0238293"/>
              </p:ext>
            </p:extLst>
          </p:nvPr>
        </p:nvGraphicFramePr>
        <p:xfrm>
          <a:off x="177800" y="1484313"/>
          <a:ext cx="8858250" cy="5192712"/>
        </p:xfrm>
        <a:graphic>
          <a:graphicData uri="http://schemas.openxmlformats.org/drawingml/2006/table">
            <a:tbl>
              <a:tblPr/>
              <a:tblGrid>
                <a:gridCol w="4603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53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3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637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594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0553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«МЕНЕДЖМЕНТ»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«Финансовый менеджмент»)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«Управление жилищно-коммунальным хозяйством»)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38.03.02</a:t>
                      </a:r>
                      <a:endParaRPr kumimoji="0" lang="ru-RU" altLang="ru-RU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Математика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Обществознание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11233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менеджмента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менеджмента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организационно-управленческой, информационно-аналитической и предпринимательской </a:t>
                      </a:r>
                      <a:r>
                        <a:rPr kumimoji="0" lang="ru-RU" altLang="ru-RU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деятельности в 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гос.учреждениях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, в организациях, на предприятиях различной формы собственности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«Менеджмент» могут работать исполнителями или руководителями в различных службах аппарата управления в организациях любой организационно-правовой формы (коммерческие, некоммерческие, государственные, муниципальные); предпринимателями, создающими и развивающими собственное дело.</a:t>
                      </a:r>
                      <a:endParaRPr kumimoji="0" lang="ru-RU" altLang="ru-RU" sz="1500" b="1" i="0" u="none" strike="noStrike" cap="none" normalizeH="0" baseline="30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8" marB="4573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8454" name="Group 27">
            <a:extLst>
              <a:ext uri="{FF2B5EF4-FFF2-40B4-BE49-F238E27FC236}">
                <a16:creationId xmlns:a16="http://schemas.microsoft.com/office/drawing/2014/main" id="{6657D39F-A343-4355-9191-11621027E386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18455" name="AutoShape 28">
              <a:extLst>
                <a:ext uri="{FF2B5EF4-FFF2-40B4-BE49-F238E27FC236}">
                  <a16:creationId xmlns:a16="http://schemas.microsoft.com/office/drawing/2014/main" id="{9D479222-1CAA-445A-AC8B-DDDA0D640D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56" name="Freeform 29">
              <a:extLst>
                <a:ext uri="{FF2B5EF4-FFF2-40B4-BE49-F238E27FC236}">
                  <a16:creationId xmlns:a16="http://schemas.microsoft.com/office/drawing/2014/main" id="{D8F1F2C4-9DD4-41A9-B306-AC976A52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57" name="Freeform 30">
              <a:extLst>
                <a:ext uri="{FF2B5EF4-FFF2-40B4-BE49-F238E27FC236}">
                  <a16:creationId xmlns:a16="http://schemas.microsoft.com/office/drawing/2014/main" id="{3E461243-F098-498E-98D0-821657ED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58" name="Freeform 31">
              <a:extLst>
                <a:ext uri="{FF2B5EF4-FFF2-40B4-BE49-F238E27FC236}">
                  <a16:creationId xmlns:a16="http://schemas.microsoft.com/office/drawing/2014/main" id="{A39EF3B3-81F1-494E-8BE9-A5D234F7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59" name="Freeform 32">
              <a:extLst>
                <a:ext uri="{FF2B5EF4-FFF2-40B4-BE49-F238E27FC236}">
                  <a16:creationId xmlns:a16="http://schemas.microsoft.com/office/drawing/2014/main" id="{FC776A21-9340-459F-BE5B-B5FAEABEE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0" name="Freeform 33">
              <a:extLst>
                <a:ext uri="{FF2B5EF4-FFF2-40B4-BE49-F238E27FC236}">
                  <a16:creationId xmlns:a16="http://schemas.microsoft.com/office/drawing/2014/main" id="{BEE61EA5-48EC-4556-99C4-4CEED58AC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1" name="Freeform 34">
              <a:extLst>
                <a:ext uri="{FF2B5EF4-FFF2-40B4-BE49-F238E27FC236}">
                  <a16:creationId xmlns:a16="http://schemas.microsoft.com/office/drawing/2014/main" id="{CB8D0137-0013-480F-B5E6-80C77E4F9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2" name="Freeform 35">
              <a:extLst>
                <a:ext uri="{FF2B5EF4-FFF2-40B4-BE49-F238E27FC236}">
                  <a16:creationId xmlns:a16="http://schemas.microsoft.com/office/drawing/2014/main" id="{11F1729F-0341-43AA-B81F-C7F4487C5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3" name="Freeform 36">
              <a:extLst>
                <a:ext uri="{FF2B5EF4-FFF2-40B4-BE49-F238E27FC236}">
                  <a16:creationId xmlns:a16="http://schemas.microsoft.com/office/drawing/2014/main" id="{A69A366B-928F-4F83-975B-2CAEC3169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4" name="Freeform 37">
              <a:extLst>
                <a:ext uri="{FF2B5EF4-FFF2-40B4-BE49-F238E27FC236}">
                  <a16:creationId xmlns:a16="http://schemas.microsoft.com/office/drawing/2014/main" id="{213108DA-062F-422D-AE61-06E78240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5" name="Freeform 38">
              <a:extLst>
                <a:ext uri="{FF2B5EF4-FFF2-40B4-BE49-F238E27FC236}">
                  <a16:creationId xmlns:a16="http://schemas.microsoft.com/office/drawing/2014/main" id="{E2F331A3-1FE2-48F6-BFF0-2FC847D5E2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6" name="Freeform 39">
              <a:extLst>
                <a:ext uri="{FF2B5EF4-FFF2-40B4-BE49-F238E27FC236}">
                  <a16:creationId xmlns:a16="http://schemas.microsoft.com/office/drawing/2014/main" id="{9F6195E3-8194-4376-BD00-D0F97E81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7" name="Freeform 40">
              <a:extLst>
                <a:ext uri="{FF2B5EF4-FFF2-40B4-BE49-F238E27FC236}">
                  <a16:creationId xmlns:a16="http://schemas.microsoft.com/office/drawing/2014/main" id="{98940DDD-291F-44E8-82D1-82D627663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8" name="Freeform 41">
              <a:extLst>
                <a:ext uri="{FF2B5EF4-FFF2-40B4-BE49-F238E27FC236}">
                  <a16:creationId xmlns:a16="http://schemas.microsoft.com/office/drawing/2014/main" id="{F495BD34-0844-475A-B8EF-E6C0D795D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69" name="Freeform 42">
              <a:extLst>
                <a:ext uri="{FF2B5EF4-FFF2-40B4-BE49-F238E27FC236}">
                  <a16:creationId xmlns:a16="http://schemas.microsoft.com/office/drawing/2014/main" id="{DF40AB1F-6975-4924-A6BD-892CE52B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0" name="Freeform 43">
              <a:extLst>
                <a:ext uri="{FF2B5EF4-FFF2-40B4-BE49-F238E27FC236}">
                  <a16:creationId xmlns:a16="http://schemas.microsoft.com/office/drawing/2014/main" id="{ED72B2F8-1F3E-40DF-A713-8DF6BE10F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1" name="Freeform 44">
              <a:extLst>
                <a:ext uri="{FF2B5EF4-FFF2-40B4-BE49-F238E27FC236}">
                  <a16:creationId xmlns:a16="http://schemas.microsoft.com/office/drawing/2014/main" id="{28463946-DDFF-454F-BCD5-3BA97D1C4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2" name="Freeform 45">
              <a:extLst>
                <a:ext uri="{FF2B5EF4-FFF2-40B4-BE49-F238E27FC236}">
                  <a16:creationId xmlns:a16="http://schemas.microsoft.com/office/drawing/2014/main" id="{7FDB3B28-3E82-4BFA-BF08-437261A8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3" name="Freeform 46">
              <a:extLst>
                <a:ext uri="{FF2B5EF4-FFF2-40B4-BE49-F238E27FC236}">
                  <a16:creationId xmlns:a16="http://schemas.microsoft.com/office/drawing/2014/main" id="{30631EC1-E41D-4749-8296-3F8C14F6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4" name="Freeform 47">
              <a:extLst>
                <a:ext uri="{FF2B5EF4-FFF2-40B4-BE49-F238E27FC236}">
                  <a16:creationId xmlns:a16="http://schemas.microsoft.com/office/drawing/2014/main" id="{85D44895-0494-445D-B453-EEC11EF3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5" name="Freeform 48">
              <a:extLst>
                <a:ext uri="{FF2B5EF4-FFF2-40B4-BE49-F238E27FC236}">
                  <a16:creationId xmlns:a16="http://schemas.microsoft.com/office/drawing/2014/main" id="{3D1480B4-EE88-4C95-8F09-28171CB1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6" name="Freeform 49">
              <a:extLst>
                <a:ext uri="{FF2B5EF4-FFF2-40B4-BE49-F238E27FC236}">
                  <a16:creationId xmlns:a16="http://schemas.microsoft.com/office/drawing/2014/main" id="{DFAAABF5-2351-49B3-AB90-24F948309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7" name="Freeform 50">
              <a:extLst>
                <a:ext uri="{FF2B5EF4-FFF2-40B4-BE49-F238E27FC236}">
                  <a16:creationId xmlns:a16="http://schemas.microsoft.com/office/drawing/2014/main" id="{7A04D615-4B39-47C8-B25A-7333F52C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8" name="Freeform 51">
              <a:extLst>
                <a:ext uri="{FF2B5EF4-FFF2-40B4-BE49-F238E27FC236}">
                  <a16:creationId xmlns:a16="http://schemas.microsoft.com/office/drawing/2014/main" id="{425D0789-57D7-4966-A25D-D0BD0B048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79" name="Freeform 52">
              <a:extLst>
                <a:ext uri="{FF2B5EF4-FFF2-40B4-BE49-F238E27FC236}">
                  <a16:creationId xmlns:a16="http://schemas.microsoft.com/office/drawing/2014/main" id="{00DB10CE-BE30-41F3-BB7A-5E82E721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0" name="Freeform 53">
              <a:extLst>
                <a:ext uri="{FF2B5EF4-FFF2-40B4-BE49-F238E27FC236}">
                  <a16:creationId xmlns:a16="http://schemas.microsoft.com/office/drawing/2014/main" id="{41DCBEB8-54AF-4F11-8927-BD62ED5C0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1" name="Freeform 54">
              <a:extLst>
                <a:ext uri="{FF2B5EF4-FFF2-40B4-BE49-F238E27FC236}">
                  <a16:creationId xmlns:a16="http://schemas.microsoft.com/office/drawing/2014/main" id="{F29F6754-36F6-48C9-B494-58753F08A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2" name="Freeform 55">
              <a:extLst>
                <a:ext uri="{FF2B5EF4-FFF2-40B4-BE49-F238E27FC236}">
                  <a16:creationId xmlns:a16="http://schemas.microsoft.com/office/drawing/2014/main" id="{471912EB-AA77-44F9-852C-D43E5FC1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3" name="Freeform 56">
              <a:extLst>
                <a:ext uri="{FF2B5EF4-FFF2-40B4-BE49-F238E27FC236}">
                  <a16:creationId xmlns:a16="http://schemas.microsoft.com/office/drawing/2014/main" id="{801CF31B-A0C6-4EA5-B951-36F52119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4" name="Freeform 57">
              <a:extLst>
                <a:ext uri="{FF2B5EF4-FFF2-40B4-BE49-F238E27FC236}">
                  <a16:creationId xmlns:a16="http://schemas.microsoft.com/office/drawing/2014/main" id="{1C9FE781-60F4-4DFE-BAFF-6190DD0F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5" name="Freeform 58">
              <a:extLst>
                <a:ext uri="{FF2B5EF4-FFF2-40B4-BE49-F238E27FC236}">
                  <a16:creationId xmlns:a16="http://schemas.microsoft.com/office/drawing/2014/main" id="{13645B57-8FE9-43DD-92C8-46C5ECEB8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6" name="Freeform 59">
              <a:extLst>
                <a:ext uri="{FF2B5EF4-FFF2-40B4-BE49-F238E27FC236}">
                  <a16:creationId xmlns:a16="http://schemas.microsoft.com/office/drawing/2014/main" id="{AABBF1E6-0B04-4F0A-9414-D49795C5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7" name="Freeform 60">
              <a:extLst>
                <a:ext uri="{FF2B5EF4-FFF2-40B4-BE49-F238E27FC236}">
                  <a16:creationId xmlns:a16="http://schemas.microsoft.com/office/drawing/2014/main" id="{1B657E6A-D8F5-4DE3-8B6E-CF625BE572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8" name="Freeform 61">
              <a:extLst>
                <a:ext uri="{FF2B5EF4-FFF2-40B4-BE49-F238E27FC236}">
                  <a16:creationId xmlns:a16="http://schemas.microsoft.com/office/drawing/2014/main" id="{06691F33-FCAA-4F38-A572-EC9D113553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89" name="Freeform 62">
              <a:extLst>
                <a:ext uri="{FF2B5EF4-FFF2-40B4-BE49-F238E27FC236}">
                  <a16:creationId xmlns:a16="http://schemas.microsoft.com/office/drawing/2014/main" id="{7ACEA320-94A0-4D4A-B65F-74CF301DE5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0" name="Freeform 63">
              <a:extLst>
                <a:ext uri="{FF2B5EF4-FFF2-40B4-BE49-F238E27FC236}">
                  <a16:creationId xmlns:a16="http://schemas.microsoft.com/office/drawing/2014/main" id="{6F0364C2-4790-4EA9-8631-A7E86A25D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1" name="Freeform 64">
              <a:extLst>
                <a:ext uri="{FF2B5EF4-FFF2-40B4-BE49-F238E27FC236}">
                  <a16:creationId xmlns:a16="http://schemas.microsoft.com/office/drawing/2014/main" id="{D401438F-0DF7-4D4F-993C-86C379D7C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2" name="Freeform 65">
              <a:extLst>
                <a:ext uri="{FF2B5EF4-FFF2-40B4-BE49-F238E27FC236}">
                  <a16:creationId xmlns:a16="http://schemas.microsoft.com/office/drawing/2014/main" id="{C026DE19-AD7E-4D5E-A69D-72F07BE69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3" name="Freeform 66">
              <a:extLst>
                <a:ext uri="{FF2B5EF4-FFF2-40B4-BE49-F238E27FC236}">
                  <a16:creationId xmlns:a16="http://schemas.microsoft.com/office/drawing/2014/main" id="{89D350DD-E245-4481-A95F-5F6743B33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4" name="Freeform 67">
              <a:extLst>
                <a:ext uri="{FF2B5EF4-FFF2-40B4-BE49-F238E27FC236}">
                  <a16:creationId xmlns:a16="http://schemas.microsoft.com/office/drawing/2014/main" id="{51CD234B-0B68-4BB4-AC5A-7CC699C2BA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5" name="Freeform 68">
              <a:extLst>
                <a:ext uri="{FF2B5EF4-FFF2-40B4-BE49-F238E27FC236}">
                  <a16:creationId xmlns:a16="http://schemas.microsoft.com/office/drawing/2014/main" id="{B868E24B-EAF6-44A3-B6D0-CF83A1CB5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6" name="Freeform 69">
              <a:extLst>
                <a:ext uri="{FF2B5EF4-FFF2-40B4-BE49-F238E27FC236}">
                  <a16:creationId xmlns:a16="http://schemas.microsoft.com/office/drawing/2014/main" id="{8DFEBDD9-4AE7-4E0B-9C72-76E4F3AE2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7" name="Freeform 70">
              <a:extLst>
                <a:ext uri="{FF2B5EF4-FFF2-40B4-BE49-F238E27FC236}">
                  <a16:creationId xmlns:a16="http://schemas.microsoft.com/office/drawing/2014/main" id="{0948A13B-D032-4CC3-93CF-815ECE50E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8" name="Freeform 71">
              <a:extLst>
                <a:ext uri="{FF2B5EF4-FFF2-40B4-BE49-F238E27FC236}">
                  <a16:creationId xmlns:a16="http://schemas.microsoft.com/office/drawing/2014/main" id="{44A706DF-96F8-42CA-953A-13C3349D9A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99" name="Freeform 72">
              <a:extLst>
                <a:ext uri="{FF2B5EF4-FFF2-40B4-BE49-F238E27FC236}">
                  <a16:creationId xmlns:a16="http://schemas.microsoft.com/office/drawing/2014/main" id="{5162803F-FE31-479E-9B42-3B0BE6A3D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0" name="Freeform 73">
              <a:extLst>
                <a:ext uri="{FF2B5EF4-FFF2-40B4-BE49-F238E27FC236}">
                  <a16:creationId xmlns:a16="http://schemas.microsoft.com/office/drawing/2014/main" id="{7315FD2E-29ED-4A3D-AA12-EA1EDF0D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1" name="Freeform 74">
              <a:extLst>
                <a:ext uri="{FF2B5EF4-FFF2-40B4-BE49-F238E27FC236}">
                  <a16:creationId xmlns:a16="http://schemas.microsoft.com/office/drawing/2014/main" id="{1EA06692-8BAB-43F7-A9EB-E72EA99D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2" name="Freeform 75">
              <a:extLst>
                <a:ext uri="{FF2B5EF4-FFF2-40B4-BE49-F238E27FC236}">
                  <a16:creationId xmlns:a16="http://schemas.microsoft.com/office/drawing/2014/main" id="{E4AC61F2-B68F-4CF7-A77A-E7163A6B2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3" name="Freeform 76">
              <a:extLst>
                <a:ext uri="{FF2B5EF4-FFF2-40B4-BE49-F238E27FC236}">
                  <a16:creationId xmlns:a16="http://schemas.microsoft.com/office/drawing/2014/main" id="{48BE85D2-0738-4D06-A381-D5DB2B8CE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4" name="Freeform 77">
              <a:extLst>
                <a:ext uri="{FF2B5EF4-FFF2-40B4-BE49-F238E27FC236}">
                  <a16:creationId xmlns:a16="http://schemas.microsoft.com/office/drawing/2014/main" id="{73B09553-A099-4495-88AE-2C8989FA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5" name="Freeform 78">
              <a:extLst>
                <a:ext uri="{FF2B5EF4-FFF2-40B4-BE49-F238E27FC236}">
                  <a16:creationId xmlns:a16="http://schemas.microsoft.com/office/drawing/2014/main" id="{C44D83B5-C3B1-4676-B15E-770A117FE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6" name="Freeform 79">
              <a:extLst>
                <a:ext uri="{FF2B5EF4-FFF2-40B4-BE49-F238E27FC236}">
                  <a16:creationId xmlns:a16="http://schemas.microsoft.com/office/drawing/2014/main" id="{18BDA98B-EA5B-424D-8A70-89714BDA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7" name="Freeform 80">
              <a:extLst>
                <a:ext uri="{FF2B5EF4-FFF2-40B4-BE49-F238E27FC236}">
                  <a16:creationId xmlns:a16="http://schemas.microsoft.com/office/drawing/2014/main" id="{4B5A3A03-19EF-4570-8D8A-3D0A261A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8" name="Freeform 81">
              <a:extLst>
                <a:ext uri="{FF2B5EF4-FFF2-40B4-BE49-F238E27FC236}">
                  <a16:creationId xmlns:a16="http://schemas.microsoft.com/office/drawing/2014/main" id="{F21DBDCB-E503-41E5-886C-A4D0CFAD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09" name="Freeform 82">
              <a:extLst>
                <a:ext uri="{FF2B5EF4-FFF2-40B4-BE49-F238E27FC236}">
                  <a16:creationId xmlns:a16="http://schemas.microsoft.com/office/drawing/2014/main" id="{00867329-A3B7-4AAB-A1D1-1A34B20F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0" name="Freeform 83">
              <a:extLst>
                <a:ext uri="{FF2B5EF4-FFF2-40B4-BE49-F238E27FC236}">
                  <a16:creationId xmlns:a16="http://schemas.microsoft.com/office/drawing/2014/main" id="{FD98EAF1-E322-448E-9EE2-6706636CE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1" name="Freeform 84">
              <a:extLst>
                <a:ext uri="{FF2B5EF4-FFF2-40B4-BE49-F238E27FC236}">
                  <a16:creationId xmlns:a16="http://schemas.microsoft.com/office/drawing/2014/main" id="{A431B2E9-023E-4494-85BE-AF63CE6F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2" name="Freeform 85">
              <a:extLst>
                <a:ext uri="{FF2B5EF4-FFF2-40B4-BE49-F238E27FC236}">
                  <a16:creationId xmlns:a16="http://schemas.microsoft.com/office/drawing/2014/main" id="{13296EFF-FBE8-41CB-A421-B07F48997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3" name="Freeform 86">
              <a:extLst>
                <a:ext uri="{FF2B5EF4-FFF2-40B4-BE49-F238E27FC236}">
                  <a16:creationId xmlns:a16="http://schemas.microsoft.com/office/drawing/2014/main" id="{622C704D-35C2-40A3-8F40-48AC39198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4" name="Freeform 87">
              <a:extLst>
                <a:ext uri="{FF2B5EF4-FFF2-40B4-BE49-F238E27FC236}">
                  <a16:creationId xmlns:a16="http://schemas.microsoft.com/office/drawing/2014/main" id="{32C221EA-CBCC-4CA8-B26D-CE5BD1837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5" name="Freeform 88">
              <a:extLst>
                <a:ext uri="{FF2B5EF4-FFF2-40B4-BE49-F238E27FC236}">
                  <a16:creationId xmlns:a16="http://schemas.microsoft.com/office/drawing/2014/main" id="{5302CCB5-3D8A-4D5B-BC59-9A7729968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6" name="Freeform 89">
              <a:extLst>
                <a:ext uri="{FF2B5EF4-FFF2-40B4-BE49-F238E27FC236}">
                  <a16:creationId xmlns:a16="http://schemas.microsoft.com/office/drawing/2014/main" id="{124B283F-F238-484E-9A37-25C6CDC34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7" name="Freeform 90">
              <a:extLst>
                <a:ext uri="{FF2B5EF4-FFF2-40B4-BE49-F238E27FC236}">
                  <a16:creationId xmlns:a16="http://schemas.microsoft.com/office/drawing/2014/main" id="{83006B23-12C2-4EBB-88DD-720D302EE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8" name="Freeform 91">
              <a:extLst>
                <a:ext uri="{FF2B5EF4-FFF2-40B4-BE49-F238E27FC236}">
                  <a16:creationId xmlns:a16="http://schemas.microsoft.com/office/drawing/2014/main" id="{7C0AE8A4-0B7D-4E91-9B9E-19CA3FB98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19" name="Freeform 92">
              <a:extLst>
                <a:ext uri="{FF2B5EF4-FFF2-40B4-BE49-F238E27FC236}">
                  <a16:creationId xmlns:a16="http://schemas.microsoft.com/office/drawing/2014/main" id="{EFF1528D-A8F7-49C5-8D75-7D05DCCA3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0" name="Freeform 93">
              <a:extLst>
                <a:ext uri="{FF2B5EF4-FFF2-40B4-BE49-F238E27FC236}">
                  <a16:creationId xmlns:a16="http://schemas.microsoft.com/office/drawing/2014/main" id="{F843C88B-579B-4421-A49B-49214B300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1" name="Freeform 94">
              <a:extLst>
                <a:ext uri="{FF2B5EF4-FFF2-40B4-BE49-F238E27FC236}">
                  <a16:creationId xmlns:a16="http://schemas.microsoft.com/office/drawing/2014/main" id="{77BE61F1-52F2-4790-BB3B-8CDC5C554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2" name="Freeform 95">
              <a:extLst>
                <a:ext uri="{FF2B5EF4-FFF2-40B4-BE49-F238E27FC236}">
                  <a16:creationId xmlns:a16="http://schemas.microsoft.com/office/drawing/2014/main" id="{FAEB9E91-1960-48EF-A41D-CC29D26A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3" name="Freeform 96">
              <a:extLst>
                <a:ext uri="{FF2B5EF4-FFF2-40B4-BE49-F238E27FC236}">
                  <a16:creationId xmlns:a16="http://schemas.microsoft.com/office/drawing/2014/main" id="{16F5131E-894F-4170-8B86-90E5AC1F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4" name="Freeform 97">
              <a:extLst>
                <a:ext uri="{FF2B5EF4-FFF2-40B4-BE49-F238E27FC236}">
                  <a16:creationId xmlns:a16="http://schemas.microsoft.com/office/drawing/2014/main" id="{DE386952-9C9F-4CD1-B03C-D78C08CAF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5" name="Freeform 98">
              <a:extLst>
                <a:ext uri="{FF2B5EF4-FFF2-40B4-BE49-F238E27FC236}">
                  <a16:creationId xmlns:a16="http://schemas.microsoft.com/office/drawing/2014/main" id="{31F18696-741F-43D6-B320-6E5EC7803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6" name="Freeform 99">
              <a:extLst>
                <a:ext uri="{FF2B5EF4-FFF2-40B4-BE49-F238E27FC236}">
                  <a16:creationId xmlns:a16="http://schemas.microsoft.com/office/drawing/2014/main" id="{1B3638E0-BE36-4CE2-A189-BFA40379C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7" name="Freeform 100">
              <a:extLst>
                <a:ext uri="{FF2B5EF4-FFF2-40B4-BE49-F238E27FC236}">
                  <a16:creationId xmlns:a16="http://schemas.microsoft.com/office/drawing/2014/main" id="{B4A9B7DB-1776-43CC-BE91-CE6FF9996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8" name="Freeform 101">
              <a:extLst>
                <a:ext uri="{FF2B5EF4-FFF2-40B4-BE49-F238E27FC236}">
                  <a16:creationId xmlns:a16="http://schemas.microsoft.com/office/drawing/2014/main" id="{2A3F83CE-5944-4084-9E03-E1CEE92B9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29" name="Freeform 102">
              <a:extLst>
                <a:ext uri="{FF2B5EF4-FFF2-40B4-BE49-F238E27FC236}">
                  <a16:creationId xmlns:a16="http://schemas.microsoft.com/office/drawing/2014/main" id="{9B3DDF5B-DB3A-48F0-8477-EAEDF4E47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0" name="Freeform 103">
              <a:extLst>
                <a:ext uri="{FF2B5EF4-FFF2-40B4-BE49-F238E27FC236}">
                  <a16:creationId xmlns:a16="http://schemas.microsoft.com/office/drawing/2014/main" id="{0E48E1D1-E6E6-4BC4-B4B7-17F6F3C80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1" name="Freeform 104">
              <a:extLst>
                <a:ext uri="{FF2B5EF4-FFF2-40B4-BE49-F238E27FC236}">
                  <a16:creationId xmlns:a16="http://schemas.microsoft.com/office/drawing/2014/main" id="{3AE1A027-AEA0-4C6A-B283-CEFF02DB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2" name="Freeform 105">
              <a:extLst>
                <a:ext uri="{FF2B5EF4-FFF2-40B4-BE49-F238E27FC236}">
                  <a16:creationId xmlns:a16="http://schemas.microsoft.com/office/drawing/2014/main" id="{8404427E-9693-43DE-970A-3EC44450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3" name="Freeform 106">
              <a:extLst>
                <a:ext uri="{FF2B5EF4-FFF2-40B4-BE49-F238E27FC236}">
                  <a16:creationId xmlns:a16="http://schemas.microsoft.com/office/drawing/2014/main" id="{5C98C5E3-63B5-4720-A596-BD5F3037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4" name="Freeform 107">
              <a:extLst>
                <a:ext uri="{FF2B5EF4-FFF2-40B4-BE49-F238E27FC236}">
                  <a16:creationId xmlns:a16="http://schemas.microsoft.com/office/drawing/2014/main" id="{E6E05DA8-C5F5-449B-BC2E-19644A02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5" name="Freeform 108">
              <a:extLst>
                <a:ext uri="{FF2B5EF4-FFF2-40B4-BE49-F238E27FC236}">
                  <a16:creationId xmlns:a16="http://schemas.microsoft.com/office/drawing/2014/main" id="{9CCDE8AC-65C0-42C9-8973-73565A87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6" name="Freeform 109">
              <a:extLst>
                <a:ext uri="{FF2B5EF4-FFF2-40B4-BE49-F238E27FC236}">
                  <a16:creationId xmlns:a16="http://schemas.microsoft.com/office/drawing/2014/main" id="{1E967D16-E7EC-4256-A826-4A19C4E70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7" name="Freeform 110">
              <a:extLst>
                <a:ext uri="{FF2B5EF4-FFF2-40B4-BE49-F238E27FC236}">
                  <a16:creationId xmlns:a16="http://schemas.microsoft.com/office/drawing/2014/main" id="{B5FC0DBB-6BA0-45CB-8CFE-CE88F4CA1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8" name="Freeform 111">
              <a:extLst>
                <a:ext uri="{FF2B5EF4-FFF2-40B4-BE49-F238E27FC236}">
                  <a16:creationId xmlns:a16="http://schemas.microsoft.com/office/drawing/2014/main" id="{A07B3A47-C9DF-4609-A4B3-7FA62F9A5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39" name="Freeform 112">
              <a:extLst>
                <a:ext uri="{FF2B5EF4-FFF2-40B4-BE49-F238E27FC236}">
                  <a16:creationId xmlns:a16="http://schemas.microsoft.com/office/drawing/2014/main" id="{006B5FD7-1421-4F94-8C09-2A76CFBFF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0" name="Freeform 113">
              <a:extLst>
                <a:ext uri="{FF2B5EF4-FFF2-40B4-BE49-F238E27FC236}">
                  <a16:creationId xmlns:a16="http://schemas.microsoft.com/office/drawing/2014/main" id="{2FE6A59D-0E4F-4B57-A1AB-7174CF059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1" name="Freeform 114">
              <a:extLst>
                <a:ext uri="{FF2B5EF4-FFF2-40B4-BE49-F238E27FC236}">
                  <a16:creationId xmlns:a16="http://schemas.microsoft.com/office/drawing/2014/main" id="{4A277545-B15C-4BC3-93C1-524448D0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2" name="Freeform 115">
              <a:extLst>
                <a:ext uri="{FF2B5EF4-FFF2-40B4-BE49-F238E27FC236}">
                  <a16:creationId xmlns:a16="http://schemas.microsoft.com/office/drawing/2014/main" id="{1755184F-3F82-4E93-AF55-5759FFB8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3" name="Freeform 116">
              <a:extLst>
                <a:ext uri="{FF2B5EF4-FFF2-40B4-BE49-F238E27FC236}">
                  <a16:creationId xmlns:a16="http://schemas.microsoft.com/office/drawing/2014/main" id="{BC3EDC76-7E1C-4053-8E55-A6A4D716B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4" name="Freeform 117">
              <a:extLst>
                <a:ext uri="{FF2B5EF4-FFF2-40B4-BE49-F238E27FC236}">
                  <a16:creationId xmlns:a16="http://schemas.microsoft.com/office/drawing/2014/main" id="{F8875A40-8482-4645-AB50-5D9B6E6BB3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5" name="Freeform 118">
              <a:extLst>
                <a:ext uri="{FF2B5EF4-FFF2-40B4-BE49-F238E27FC236}">
                  <a16:creationId xmlns:a16="http://schemas.microsoft.com/office/drawing/2014/main" id="{A70C27A9-4E67-4E85-A9BB-E22959F4AD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6" name="Freeform 119">
              <a:extLst>
                <a:ext uri="{FF2B5EF4-FFF2-40B4-BE49-F238E27FC236}">
                  <a16:creationId xmlns:a16="http://schemas.microsoft.com/office/drawing/2014/main" id="{408C88FB-24E8-44D3-86C7-1207E6F6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7" name="Freeform 120">
              <a:extLst>
                <a:ext uri="{FF2B5EF4-FFF2-40B4-BE49-F238E27FC236}">
                  <a16:creationId xmlns:a16="http://schemas.microsoft.com/office/drawing/2014/main" id="{3A3D50D7-76F4-4977-B918-C0391A6A6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8" name="Freeform 121">
              <a:extLst>
                <a:ext uri="{FF2B5EF4-FFF2-40B4-BE49-F238E27FC236}">
                  <a16:creationId xmlns:a16="http://schemas.microsoft.com/office/drawing/2014/main" id="{B56471A0-283B-4271-BA91-1C7554641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49" name="Freeform 122">
              <a:extLst>
                <a:ext uri="{FF2B5EF4-FFF2-40B4-BE49-F238E27FC236}">
                  <a16:creationId xmlns:a16="http://schemas.microsoft.com/office/drawing/2014/main" id="{7DD4C0BE-2ACF-4B39-B23A-87B336303B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0" name="Freeform 123">
              <a:extLst>
                <a:ext uri="{FF2B5EF4-FFF2-40B4-BE49-F238E27FC236}">
                  <a16:creationId xmlns:a16="http://schemas.microsoft.com/office/drawing/2014/main" id="{C8BB0A61-574A-4225-BF1A-4B21DFE47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1" name="Freeform 124">
              <a:extLst>
                <a:ext uri="{FF2B5EF4-FFF2-40B4-BE49-F238E27FC236}">
                  <a16:creationId xmlns:a16="http://schemas.microsoft.com/office/drawing/2014/main" id="{EEB776E4-C2AB-438E-B073-25E65BEA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2" name="Freeform 125">
              <a:extLst>
                <a:ext uri="{FF2B5EF4-FFF2-40B4-BE49-F238E27FC236}">
                  <a16:creationId xmlns:a16="http://schemas.microsoft.com/office/drawing/2014/main" id="{AA35ED2B-03C6-438A-B4A7-F5F2AC35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3" name="Freeform 126">
              <a:extLst>
                <a:ext uri="{FF2B5EF4-FFF2-40B4-BE49-F238E27FC236}">
                  <a16:creationId xmlns:a16="http://schemas.microsoft.com/office/drawing/2014/main" id="{1105CD8A-6B31-42C6-B2AD-818C32DC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4" name="Freeform 127">
              <a:extLst>
                <a:ext uri="{FF2B5EF4-FFF2-40B4-BE49-F238E27FC236}">
                  <a16:creationId xmlns:a16="http://schemas.microsoft.com/office/drawing/2014/main" id="{993BF40A-B216-45E0-85F2-E52F7E05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5" name="Freeform 128">
              <a:extLst>
                <a:ext uri="{FF2B5EF4-FFF2-40B4-BE49-F238E27FC236}">
                  <a16:creationId xmlns:a16="http://schemas.microsoft.com/office/drawing/2014/main" id="{4B282DE0-9D65-431F-88EC-E4730634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6" name="Freeform 129">
              <a:extLst>
                <a:ext uri="{FF2B5EF4-FFF2-40B4-BE49-F238E27FC236}">
                  <a16:creationId xmlns:a16="http://schemas.microsoft.com/office/drawing/2014/main" id="{DE228871-D936-4F68-83B2-0D71D6633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7" name="Freeform 130">
              <a:extLst>
                <a:ext uri="{FF2B5EF4-FFF2-40B4-BE49-F238E27FC236}">
                  <a16:creationId xmlns:a16="http://schemas.microsoft.com/office/drawing/2014/main" id="{7B7E3965-6FAE-4CC3-B3A3-EFB5735C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8" name="Freeform 131">
              <a:extLst>
                <a:ext uri="{FF2B5EF4-FFF2-40B4-BE49-F238E27FC236}">
                  <a16:creationId xmlns:a16="http://schemas.microsoft.com/office/drawing/2014/main" id="{5E3ACAC7-65D0-409C-8E7E-CBEA5DC2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59" name="Freeform 132">
              <a:extLst>
                <a:ext uri="{FF2B5EF4-FFF2-40B4-BE49-F238E27FC236}">
                  <a16:creationId xmlns:a16="http://schemas.microsoft.com/office/drawing/2014/main" id="{2B8C53D7-C953-470D-8FB9-C2E66932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60" name="Freeform 133">
              <a:extLst>
                <a:ext uri="{FF2B5EF4-FFF2-40B4-BE49-F238E27FC236}">
                  <a16:creationId xmlns:a16="http://schemas.microsoft.com/office/drawing/2014/main" id="{B65DF721-3C9B-421F-8280-1FB16E00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61" name="Freeform 134">
              <a:extLst>
                <a:ext uri="{FF2B5EF4-FFF2-40B4-BE49-F238E27FC236}">
                  <a16:creationId xmlns:a16="http://schemas.microsoft.com/office/drawing/2014/main" id="{9412C445-36FA-48C5-B5F2-9227AAAF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62" name="Freeform 135">
              <a:extLst>
                <a:ext uri="{FF2B5EF4-FFF2-40B4-BE49-F238E27FC236}">
                  <a16:creationId xmlns:a16="http://schemas.microsoft.com/office/drawing/2014/main" id="{39ACEAC2-3340-4E86-92EB-4522E5D72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63" name="WordArt 136">
              <a:extLst>
                <a:ext uri="{FF2B5EF4-FFF2-40B4-BE49-F238E27FC236}">
                  <a16:creationId xmlns:a16="http://schemas.microsoft.com/office/drawing/2014/main" id="{0D324CD2-602A-473A-B63C-A368BF7268E3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80D9C539-1791-4BCD-9E97-5A37C1644A7C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250825" y="384175"/>
            <a:ext cx="8785225" cy="6473825"/>
          </a:xfrm>
        </p:spPr>
        <p:txBody>
          <a:bodyPr/>
          <a:lstStyle/>
          <a:p>
            <a:pPr marL="1157288" algn="r" defTabSz="1255713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r>
              <a:rPr lang="ru-RU" altLang="ru-RU" sz="2800" b="1">
                <a:solidFill>
                  <a:srgbClr val="FF0000"/>
                </a:solidFill>
              </a:rPr>
              <a:t>Познавательная  жизнь студенчества</a:t>
            </a:r>
          </a:p>
          <a:p>
            <a:pPr marL="1157288" algn="ctr" defTabSz="1255713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  <a:p>
            <a:pPr marL="1157288" algn="ctr" defTabSz="1255713" eaLnBrk="1" hangingPunct="1">
              <a:lnSpc>
                <a:spcPct val="80000"/>
              </a:lnSpc>
              <a:buFont typeface="Wingdings" panose="05000000000000000000" pitchFamily="2" charset="2"/>
              <a:buNone/>
            </a:pPr>
            <a:endParaRPr lang="ru-RU" altLang="ru-RU" sz="2000" b="1" u="sng">
              <a:solidFill>
                <a:srgbClr val="FF0066"/>
              </a:solidFill>
            </a:endParaRPr>
          </a:p>
        </p:txBody>
      </p:sp>
      <p:pic>
        <p:nvPicPr>
          <p:cNvPr id="77826" name="Picture 2" descr="C:\Users\Nikolai\Desktop\фото\DSC02403.JPG">
            <a:extLst>
              <a:ext uri="{FF2B5EF4-FFF2-40B4-BE49-F238E27FC236}">
                <a16:creationId xmlns:a16="http://schemas.microsoft.com/office/drawing/2014/main" id="{9908E0B1-E800-4CE0-98AD-4DE3764E42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1619672" y="1124744"/>
            <a:ext cx="7236296" cy="5427222"/>
          </a:xfrm>
          <a:prstGeom prst="rect">
            <a:avLst/>
          </a:prstGeom>
          <a:ln>
            <a:noFill/>
          </a:ln>
          <a:effectLst>
            <a:softEdge rad="112500"/>
          </a:effectLst>
          <a:extLst/>
        </p:spPr>
      </p:pic>
      <p:grpSp>
        <p:nvGrpSpPr>
          <p:cNvPr id="20484" name="Group 5">
            <a:extLst>
              <a:ext uri="{FF2B5EF4-FFF2-40B4-BE49-F238E27FC236}">
                <a16:creationId xmlns:a16="http://schemas.microsoft.com/office/drawing/2014/main" id="{43704938-9D0D-48EA-A383-59E10103DC9C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0485" name="AutoShape 6">
              <a:extLst>
                <a:ext uri="{FF2B5EF4-FFF2-40B4-BE49-F238E27FC236}">
                  <a16:creationId xmlns:a16="http://schemas.microsoft.com/office/drawing/2014/main" id="{5EC370E8-432A-494E-AB39-7F9D481BFD9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86" name="Freeform 7">
              <a:extLst>
                <a:ext uri="{FF2B5EF4-FFF2-40B4-BE49-F238E27FC236}">
                  <a16:creationId xmlns:a16="http://schemas.microsoft.com/office/drawing/2014/main" id="{F982C258-5085-44DE-B2A7-FA0A65E3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87" name="Freeform 8">
              <a:extLst>
                <a:ext uri="{FF2B5EF4-FFF2-40B4-BE49-F238E27FC236}">
                  <a16:creationId xmlns:a16="http://schemas.microsoft.com/office/drawing/2014/main" id="{913C7756-8C05-4297-A660-0AD0E2226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88" name="Freeform 9">
              <a:extLst>
                <a:ext uri="{FF2B5EF4-FFF2-40B4-BE49-F238E27FC236}">
                  <a16:creationId xmlns:a16="http://schemas.microsoft.com/office/drawing/2014/main" id="{EB8BA6EA-052A-42D0-AC07-A815F2E4E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89" name="Freeform 10">
              <a:extLst>
                <a:ext uri="{FF2B5EF4-FFF2-40B4-BE49-F238E27FC236}">
                  <a16:creationId xmlns:a16="http://schemas.microsoft.com/office/drawing/2014/main" id="{782566E6-3636-4C52-910B-07DDD8BC8C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0" name="Freeform 11">
              <a:extLst>
                <a:ext uri="{FF2B5EF4-FFF2-40B4-BE49-F238E27FC236}">
                  <a16:creationId xmlns:a16="http://schemas.microsoft.com/office/drawing/2014/main" id="{C70BF82A-68F4-4573-9C8B-380C2FA5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1" name="Freeform 12">
              <a:extLst>
                <a:ext uri="{FF2B5EF4-FFF2-40B4-BE49-F238E27FC236}">
                  <a16:creationId xmlns:a16="http://schemas.microsoft.com/office/drawing/2014/main" id="{EA7B9161-7A64-4E71-9990-E55EDC8A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2" name="Freeform 13">
              <a:extLst>
                <a:ext uri="{FF2B5EF4-FFF2-40B4-BE49-F238E27FC236}">
                  <a16:creationId xmlns:a16="http://schemas.microsoft.com/office/drawing/2014/main" id="{7F5B039E-FB7A-4975-A473-D345EEAA09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3" name="Freeform 14">
              <a:extLst>
                <a:ext uri="{FF2B5EF4-FFF2-40B4-BE49-F238E27FC236}">
                  <a16:creationId xmlns:a16="http://schemas.microsoft.com/office/drawing/2014/main" id="{EDD5116E-7EE8-4802-A64D-2F851C3D13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4" name="Freeform 15">
              <a:extLst>
                <a:ext uri="{FF2B5EF4-FFF2-40B4-BE49-F238E27FC236}">
                  <a16:creationId xmlns:a16="http://schemas.microsoft.com/office/drawing/2014/main" id="{4B52C75D-7DEA-42A4-A1CD-D77C2172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5" name="Freeform 16">
              <a:extLst>
                <a:ext uri="{FF2B5EF4-FFF2-40B4-BE49-F238E27FC236}">
                  <a16:creationId xmlns:a16="http://schemas.microsoft.com/office/drawing/2014/main" id="{B8FDB3FB-75FE-4840-BD10-098F83F83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6" name="Freeform 17">
              <a:extLst>
                <a:ext uri="{FF2B5EF4-FFF2-40B4-BE49-F238E27FC236}">
                  <a16:creationId xmlns:a16="http://schemas.microsoft.com/office/drawing/2014/main" id="{1DED60DD-44E4-47DE-943C-F810935F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7" name="Freeform 18">
              <a:extLst>
                <a:ext uri="{FF2B5EF4-FFF2-40B4-BE49-F238E27FC236}">
                  <a16:creationId xmlns:a16="http://schemas.microsoft.com/office/drawing/2014/main" id="{3021E8DD-1CA2-4806-8DCF-7534E863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8" name="Freeform 19">
              <a:extLst>
                <a:ext uri="{FF2B5EF4-FFF2-40B4-BE49-F238E27FC236}">
                  <a16:creationId xmlns:a16="http://schemas.microsoft.com/office/drawing/2014/main" id="{00FC3315-5F18-4E22-8943-C5226BE2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9" name="Freeform 20">
              <a:extLst>
                <a:ext uri="{FF2B5EF4-FFF2-40B4-BE49-F238E27FC236}">
                  <a16:creationId xmlns:a16="http://schemas.microsoft.com/office/drawing/2014/main" id="{8AA32DC3-A347-4818-9D36-E2AB5D35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0" name="Freeform 21">
              <a:extLst>
                <a:ext uri="{FF2B5EF4-FFF2-40B4-BE49-F238E27FC236}">
                  <a16:creationId xmlns:a16="http://schemas.microsoft.com/office/drawing/2014/main" id="{5B241F3D-1717-48EC-A2A8-CCDFB1E5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1" name="Freeform 22">
              <a:extLst>
                <a:ext uri="{FF2B5EF4-FFF2-40B4-BE49-F238E27FC236}">
                  <a16:creationId xmlns:a16="http://schemas.microsoft.com/office/drawing/2014/main" id="{3791E72A-8885-4E23-A466-A1176625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2" name="Freeform 23">
              <a:extLst>
                <a:ext uri="{FF2B5EF4-FFF2-40B4-BE49-F238E27FC236}">
                  <a16:creationId xmlns:a16="http://schemas.microsoft.com/office/drawing/2014/main" id="{076E0F67-4D42-4AE9-B836-12DEADED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3" name="Freeform 24">
              <a:extLst>
                <a:ext uri="{FF2B5EF4-FFF2-40B4-BE49-F238E27FC236}">
                  <a16:creationId xmlns:a16="http://schemas.microsoft.com/office/drawing/2014/main" id="{AD8ADD22-BC9F-408F-A187-3DB6D1F3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4" name="Freeform 25">
              <a:extLst>
                <a:ext uri="{FF2B5EF4-FFF2-40B4-BE49-F238E27FC236}">
                  <a16:creationId xmlns:a16="http://schemas.microsoft.com/office/drawing/2014/main" id="{233F068E-458D-4643-A670-353E20B7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5" name="Freeform 26">
              <a:extLst>
                <a:ext uri="{FF2B5EF4-FFF2-40B4-BE49-F238E27FC236}">
                  <a16:creationId xmlns:a16="http://schemas.microsoft.com/office/drawing/2014/main" id="{A5E6579B-2527-4D46-B279-744ECF9E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6" name="Freeform 27">
              <a:extLst>
                <a:ext uri="{FF2B5EF4-FFF2-40B4-BE49-F238E27FC236}">
                  <a16:creationId xmlns:a16="http://schemas.microsoft.com/office/drawing/2014/main" id="{0DDF89DD-7F47-4F40-AEB8-F7D8DC9D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7" name="Freeform 28">
              <a:extLst>
                <a:ext uri="{FF2B5EF4-FFF2-40B4-BE49-F238E27FC236}">
                  <a16:creationId xmlns:a16="http://schemas.microsoft.com/office/drawing/2014/main" id="{4433CAAF-8D01-4A7D-A4DC-7B1CD0893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8" name="Freeform 29">
              <a:extLst>
                <a:ext uri="{FF2B5EF4-FFF2-40B4-BE49-F238E27FC236}">
                  <a16:creationId xmlns:a16="http://schemas.microsoft.com/office/drawing/2014/main" id="{F55C898A-717D-4DA4-B566-8787676E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09" name="Freeform 30">
              <a:extLst>
                <a:ext uri="{FF2B5EF4-FFF2-40B4-BE49-F238E27FC236}">
                  <a16:creationId xmlns:a16="http://schemas.microsoft.com/office/drawing/2014/main" id="{8276F184-6073-46CF-AEF4-DEB88FE4F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0" name="Freeform 31">
              <a:extLst>
                <a:ext uri="{FF2B5EF4-FFF2-40B4-BE49-F238E27FC236}">
                  <a16:creationId xmlns:a16="http://schemas.microsoft.com/office/drawing/2014/main" id="{76A01F16-0AC0-4B58-A6AB-CC880A336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1" name="Freeform 32">
              <a:extLst>
                <a:ext uri="{FF2B5EF4-FFF2-40B4-BE49-F238E27FC236}">
                  <a16:creationId xmlns:a16="http://schemas.microsoft.com/office/drawing/2014/main" id="{530D3D25-08D0-4ACF-B9CC-775E48F44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2" name="Freeform 33">
              <a:extLst>
                <a:ext uri="{FF2B5EF4-FFF2-40B4-BE49-F238E27FC236}">
                  <a16:creationId xmlns:a16="http://schemas.microsoft.com/office/drawing/2014/main" id="{99B10762-F65D-4EA2-8978-2F0EE194C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3" name="Freeform 34">
              <a:extLst>
                <a:ext uri="{FF2B5EF4-FFF2-40B4-BE49-F238E27FC236}">
                  <a16:creationId xmlns:a16="http://schemas.microsoft.com/office/drawing/2014/main" id="{1C3D942D-E3AE-421F-B7D2-5A7D8A8C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4" name="Freeform 35">
              <a:extLst>
                <a:ext uri="{FF2B5EF4-FFF2-40B4-BE49-F238E27FC236}">
                  <a16:creationId xmlns:a16="http://schemas.microsoft.com/office/drawing/2014/main" id="{D5BD8E4A-6E7F-4515-A36A-3E188BDDD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5" name="Freeform 36">
              <a:extLst>
                <a:ext uri="{FF2B5EF4-FFF2-40B4-BE49-F238E27FC236}">
                  <a16:creationId xmlns:a16="http://schemas.microsoft.com/office/drawing/2014/main" id="{088B6950-A7D7-4D89-B552-6DE01E44D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6" name="Freeform 37">
              <a:extLst>
                <a:ext uri="{FF2B5EF4-FFF2-40B4-BE49-F238E27FC236}">
                  <a16:creationId xmlns:a16="http://schemas.microsoft.com/office/drawing/2014/main" id="{FB5F7BE4-CBCB-46A7-A582-A1A340253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7" name="Freeform 38">
              <a:extLst>
                <a:ext uri="{FF2B5EF4-FFF2-40B4-BE49-F238E27FC236}">
                  <a16:creationId xmlns:a16="http://schemas.microsoft.com/office/drawing/2014/main" id="{ABA2113E-E1A1-45EE-8279-62F0B2B0F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8" name="Freeform 39">
              <a:extLst>
                <a:ext uri="{FF2B5EF4-FFF2-40B4-BE49-F238E27FC236}">
                  <a16:creationId xmlns:a16="http://schemas.microsoft.com/office/drawing/2014/main" id="{47BF542C-0AD1-4D67-8FD9-266A70033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19" name="Freeform 40">
              <a:extLst>
                <a:ext uri="{FF2B5EF4-FFF2-40B4-BE49-F238E27FC236}">
                  <a16:creationId xmlns:a16="http://schemas.microsoft.com/office/drawing/2014/main" id="{72D218E4-597B-486B-BB7B-26FED2C1B1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0" name="Freeform 41">
              <a:extLst>
                <a:ext uri="{FF2B5EF4-FFF2-40B4-BE49-F238E27FC236}">
                  <a16:creationId xmlns:a16="http://schemas.microsoft.com/office/drawing/2014/main" id="{3C1F0A94-CF51-4C11-BE30-2BB78E308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1" name="Freeform 42">
              <a:extLst>
                <a:ext uri="{FF2B5EF4-FFF2-40B4-BE49-F238E27FC236}">
                  <a16:creationId xmlns:a16="http://schemas.microsoft.com/office/drawing/2014/main" id="{E9AB3C0A-78AB-4088-AB37-84FBC7934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2" name="Freeform 43">
              <a:extLst>
                <a:ext uri="{FF2B5EF4-FFF2-40B4-BE49-F238E27FC236}">
                  <a16:creationId xmlns:a16="http://schemas.microsoft.com/office/drawing/2014/main" id="{CE60BAC0-06A3-41A4-AAA1-5A72DE73A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3" name="Freeform 44">
              <a:extLst>
                <a:ext uri="{FF2B5EF4-FFF2-40B4-BE49-F238E27FC236}">
                  <a16:creationId xmlns:a16="http://schemas.microsoft.com/office/drawing/2014/main" id="{7F6E3F81-607F-4B62-BB6D-382921760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4" name="Freeform 45">
              <a:extLst>
                <a:ext uri="{FF2B5EF4-FFF2-40B4-BE49-F238E27FC236}">
                  <a16:creationId xmlns:a16="http://schemas.microsoft.com/office/drawing/2014/main" id="{659A76EA-292C-46F8-8B98-C5B91F3FA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5" name="Freeform 46">
              <a:extLst>
                <a:ext uri="{FF2B5EF4-FFF2-40B4-BE49-F238E27FC236}">
                  <a16:creationId xmlns:a16="http://schemas.microsoft.com/office/drawing/2014/main" id="{0039CA43-08EA-4A1C-B0A3-A52EFE0A5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6" name="Freeform 47">
              <a:extLst>
                <a:ext uri="{FF2B5EF4-FFF2-40B4-BE49-F238E27FC236}">
                  <a16:creationId xmlns:a16="http://schemas.microsoft.com/office/drawing/2014/main" id="{8C72924E-E923-429B-A56B-F57EAB207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7" name="Freeform 48">
              <a:extLst>
                <a:ext uri="{FF2B5EF4-FFF2-40B4-BE49-F238E27FC236}">
                  <a16:creationId xmlns:a16="http://schemas.microsoft.com/office/drawing/2014/main" id="{B790F867-14CD-4240-A468-3C892E057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8" name="Freeform 49">
              <a:extLst>
                <a:ext uri="{FF2B5EF4-FFF2-40B4-BE49-F238E27FC236}">
                  <a16:creationId xmlns:a16="http://schemas.microsoft.com/office/drawing/2014/main" id="{1B0C8C2F-2AC9-4874-BF52-1345BFC78E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29" name="Freeform 50">
              <a:extLst>
                <a:ext uri="{FF2B5EF4-FFF2-40B4-BE49-F238E27FC236}">
                  <a16:creationId xmlns:a16="http://schemas.microsoft.com/office/drawing/2014/main" id="{1F1CEB16-E066-450C-9A93-66378A4B9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0" name="Freeform 51">
              <a:extLst>
                <a:ext uri="{FF2B5EF4-FFF2-40B4-BE49-F238E27FC236}">
                  <a16:creationId xmlns:a16="http://schemas.microsoft.com/office/drawing/2014/main" id="{B9332AB7-F34C-4009-BD3D-8633580CD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1" name="Freeform 52">
              <a:extLst>
                <a:ext uri="{FF2B5EF4-FFF2-40B4-BE49-F238E27FC236}">
                  <a16:creationId xmlns:a16="http://schemas.microsoft.com/office/drawing/2014/main" id="{3F2E8EB8-197A-4EE1-82A6-8CE36A76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2" name="Freeform 53">
              <a:extLst>
                <a:ext uri="{FF2B5EF4-FFF2-40B4-BE49-F238E27FC236}">
                  <a16:creationId xmlns:a16="http://schemas.microsoft.com/office/drawing/2014/main" id="{8A2E1EA5-2353-42E9-B3F0-0B3446986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3" name="Freeform 54">
              <a:extLst>
                <a:ext uri="{FF2B5EF4-FFF2-40B4-BE49-F238E27FC236}">
                  <a16:creationId xmlns:a16="http://schemas.microsoft.com/office/drawing/2014/main" id="{8EAE0D83-1DDC-4121-BADE-4694D5AB4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4" name="Freeform 55">
              <a:extLst>
                <a:ext uri="{FF2B5EF4-FFF2-40B4-BE49-F238E27FC236}">
                  <a16:creationId xmlns:a16="http://schemas.microsoft.com/office/drawing/2014/main" id="{C8B4A8F5-D1A6-442E-855A-22AE27F8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5" name="Freeform 56">
              <a:extLst>
                <a:ext uri="{FF2B5EF4-FFF2-40B4-BE49-F238E27FC236}">
                  <a16:creationId xmlns:a16="http://schemas.microsoft.com/office/drawing/2014/main" id="{AC6DE53D-A965-41E9-8158-14C3D388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6" name="Freeform 57">
              <a:extLst>
                <a:ext uri="{FF2B5EF4-FFF2-40B4-BE49-F238E27FC236}">
                  <a16:creationId xmlns:a16="http://schemas.microsoft.com/office/drawing/2014/main" id="{39DD27F9-28A6-44AD-9E59-04AAE6E1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7" name="Freeform 58">
              <a:extLst>
                <a:ext uri="{FF2B5EF4-FFF2-40B4-BE49-F238E27FC236}">
                  <a16:creationId xmlns:a16="http://schemas.microsoft.com/office/drawing/2014/main" id="{272A633F-1340-4E94-861D-FDA3D99E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8" name="Freeform 59">
              <a:extLst>
                <a:ext uri="{FF2B5EF4-FFF2-40B4-BE49-F238E27FC236}">
                  <a16:creationId xmlns:a16="http://schemas.microsoft.com/office/drawing/2014/main" id="{AC27AE5A-5C1D-403E-BDC2-6CCB675E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39" name="Freeform 60">
              <a:extLst>
                <a:ext uri="{FF2B5EF4-FFF2-40B4-BE49-F238E27FC236}">
                  <a16:creationId xmlns:a16="http://schemas.microsoft.com/office/drawing/2014/main" id="{5F682DCD-27BF-42A0-BFA0-5DEF7A1A1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0" name="Freeform 61">
              <a:extLst>
                <a:ext uri="{FF2B5EF4-FFF2-40B4-BE49-F238E27FC236}">
                  <a16:creationId xmlns:a16="http://schemas.microsoft.com/office/drawing/2014/main" id="{D74A632B-092B-4558-A2A7-2E8F88881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1" name="Freeform 62">
              <a:extLst>
                <a:ext uri="{FF2B5EF4-FFF2-40B4-BE49-F238E27FC236}">
                  <a16:creationId xmlns:a16="http://schemas.microsoft.com/office/drawing/2014/main" id="{0317B1BC-C941-41C7-B30A-263EB441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2" name="Freeform 63">
              <a:extLst>
                <a:ext uri="{FF2B5EF4-FFF2-40B4-BE49-F238E27FC236}">
                  <a16:creationId xmlns:a16="http://schemas.microsoft.com/office/drawing/2014/main" id="{F5D083EE-A171-4CA3-81FF-F9A472C0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3" name="Freeform 64">
              <a:extLst>
                <a:ext uri="{FF2B5EF4-FFF2-40B4-BE49-F238E27FC236}">
                  <a16:creationId xmlns:a16="http://schemas.microsoft.com/office/drawing/2014/main" id="{B65AD756-2258-472A-8BF1-50750259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4" name="Freeform 65">
              <a:extLst>
                <a:ext uri="{FF2B5EF4-FFF2-40B4-BE49-F238E27FC236}">
                  <a16:creationId xmlns:a16="http://schemas.microsoft.com/office/drawing/2014/main" id="{D55DB427-8AF8-465D-9A37-807F7F31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5" name="Freeform 66">
              <a:extLst>
                <a:ext uri="{FF2B5EF4-FFF2-40B4-BE49-F238E27FC236}">
                  <a16:creationId xmlns:a16="http://schemas.microsoft.com/office/drawing/2014/main" id="{82D95048-76A9-4980-BADC-5145E9010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6" name="Freeform 67">
              <a:extLst>
                <a:ext uri="{FF2B5EF4-FFF2-40B4-BE49-F238E27FC236}">
                  <a16:creationId xmlns:a16="http://schemas.microsoft.com/office/drawing/2014/main" id="{D41A5931-56D6-4AF7-A90A-1463D3E2A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7" name="Freeform 68">
              <a:extLst>
                <a:ext uri="{FF2B5EF4-FFF2-40B4-BE49-F238E27FC236}">
                  <a16:creationId xmlns:a16="http://schemas.microsoft.com/office/drawing/2014/main" id="{688F9F99-3DCD-4209-8881-D2BA85FA8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8" name="Freeform 69">
              <a:extLst>
                <a:ext uri="{FF2B5EF4-FFF2-40B4-BE49-F238E27FC236}">
                  <a16:creationId xmlns:a16="http://schemas.microsoft.com/office/drawing/2014/main" id="{501E90C6-456C-4B21-9526-EE5D1B87E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49" name="Freeform 70">
              <a:extLst>
                <a:ext uri="{FF2B5EF4-FFF2-40B4-BE49-F238E27FC236}">
                  <a16:creationId xmlns:a16="http://schemas.microsoft.com/office/drawing/2014/main" id="{4FB56871-888A-47D4-9C60-B0AB14DEE8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0" name="Freeform 71">
              <a:extLst>
                <a:ext uri="{FF2B5EF4-FFF2-40B4-BE49-F238E27FC236}">
                  <a16:creationId xmlns:a16="http://schemas.microsoft.com/office/drawing/2014/main" id="{7725C789-DD63-43F5-A966-5E658FC78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1" name="Freeform 72">
              <a:extLst>
                <a:ext uri="{FF2B5EF4-FFF2-40B4-BE49-F238E27FC236}">
                  <a16:creationId xmlns:a16="http://schemas.microsoft.com/office/drawing/2014/main" id="{FBF545D1-38B3-4821-AF3A-B07B343BC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2" name="Freeform 73">
              <a:extLst>
                <a:ext uri="{FF2B5EF4-FFF2-40B4-BE49-F238E27FC236}">
                  <a16:creationId xmlns:a16="http://schemas.microsoft.com/office/drawing/2014/main" id="{5C09B195-3FA9-4E9D-8497-E7F33841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3" name="Freeform 74">
              <a:extLst>
                <a:ext uri="{FF2B5EF4-FFF2-40B4-BE49-F238E27FC236}">
                  <a16:creationId xmlns:a16="http://schemas.microsoft.com/office/drawing/2014/main" id="{FAAC28C7-A2F8-4E66-B5D6-4947A30C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4" name="Freeform 75">
              <a:extLst>
                <a:ext uri="{FF2B5EF4-FFF2-40B4-BE49-F238E27FC236}">
                  <a16:creationId xmlns:a16="http://schemas.microsoft.com/office/drawing/2014/main" id="{DDCAC097-CB26-49CB-BEE1-3CCFCF8F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5" name="Freeform 76">
              <a:extLst>
                <a:ext uri="{FF2B5EF4-FFF2-40B4-BE49-F238E27FC236}">
                  <a16:creationId xmlns:a16="http://schemas.microsoft.com/office/drawing/2014/main" id="{322BF247-AEE4-4167-AD4E-28FE122C9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6" name="Freeform 77">
              <a:extLst>
                <a:ext uri="{FF2B5EF4-FFF2-40B4-BE49-F238E27FC236}">
                  <a16:creationId xmlns:a16="http://schemas.microsoft.com/office/drawing/2014/main" id="{9DD9CCD2-FFA2-4642-A09B-B3F034228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7" name="Freeform 78">
              <a:extLst>
                <a:ext uri="{FF2B5EF4-FFF2-40B4-BE49-F238E27FC236}">
                  <a16:creationId xmlns:a16="http://schemas.microsoft.com/office/drawing/2014/main" id="{483F9F60-9780-4B83-A296-BC0D3128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8" name="Freeform 79">
              <a:extLst>
                <a:ext uri="{FF2B5EF4-FFF2-40B4-BE49-F238E27FC236}">
                  <a16:creationId xmlns:a16="http://schemas.microsoft.com/office/drawing/2014/main" id="{957FDEC3-C698-4A6F-B45B-862EA73A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59" name="Freeform 80">
              <a:extLst>
                <a:ext uri="{FF2B5EF4-FFF2-40B4-BE49-F238E27FC236}">
                  <a16:creationId xmlns:a16="http://schemas.microsoft.com/office/drawing/2014/main" id="{4FD20040-D3E8-47F0-BDFD-14A53B97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0" name="Freeform 81">
              <a:extLst>
                <a:ext uri="{FF2B5EF4-FFF2-40B4-BE49-F238E27FC236}">
                  <a16:creationId xmlns:a16="http://schemas.microsoft.com/office/drawing/2014/main" id="{23EBB807-356D-4765-99F0-66E314B0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1" name="Freeform 82">
              <a:extLst>
                <a:ext uri="{FF2B5EF4-FFF2-40B4-BE49-F238E27FC236}">
                  <a16:creationId xmlns:a16="http://schemas.microsoft.com/office/drawing/2014/main" id="{2C08E731-EA12-4302-8591-F581F5CF7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2" name="Freeform 83">
              <a:extLst>
                <a:ext uri="{FF2B5EF4-FFF2-40B4-BE49-F238E27FC236}">
                  <a16:creationId xmlns:a16="http://schemas.microsoft.com/office/drawing/2014/main" id="{A0A79B5A-AB25-4AD9-96F5-D8D4D569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3" name="Freeform 84">
              <a:extLst>
                <a:ext uri="{FF2B5EF4-FFF2-40B4-BE49-F238E27FC236}">
                  <a16:creationId xmlns:a16="http://schemas.microsoft.com/office/drawing/2014/main" id="{AAE3515E-2BE0-41CF-B206-BEC806B0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4" name="Freeform 85">
              <a:extLst>
                <a:ext uri="{FF2B5EF4-FFF2-40B4-BE49-F238E27FC236}">
                  <a16:creationId xmlns:a16="http://schemas.microsoft.com/office/drawing/2014/main" id="{7A4D6E3F-FF9C-42F3-924F-E0F8741AF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5" name="Freeform 86">
              <a:extLst>
                <a:ext uri="{FF2B5EF4-FFF2-40B4-BE49-F238E27FC236}">
                  <a16:creationId xmlns:a16="http://schemas.microsoft.com/office/drawing/2014/main" id="{D8F5B86C-A921-474C-A750-31A264A5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6" name="Freeform 87">
              <a:extLst>
                <a:ext uri="{FF2B5EF4-FFF2-40B4-BE49-F238E27FC236}">
                  <a16:creationId xmlns:a16="http://schemas.microsoft.com/office/drawing/2014/main" id="{3F695D94-E45A-4287-8644-7973CE3D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7" name="Freeform 88">
              <a:extLst>
                <a:ext uri="{FF2B5EF4-FFF2-40B4-BE49-F238E27FC236}">
                  <a16:creationId xmlns:a16="http://schemas.microsoft.com/office/drawing/2014/main" id="{7CE018D7-421D-4363-8193-6D1567CB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8" name="Freeform 89">
              <a:extLst>
                <a:ext uri="{FF2B5EF4-FFF2-40B4-BE49-F238E27FC236}">
                  <a16:creationId xmlns:a16="http://schemas.microsoft.com/office/drawing/2014/main" id="{B229CC59-CBE4-41A2-A194-D1956859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69" name="Freeform 90">
              <a:extLst>
                <a:ext uri="{FF2B5EF4-FFF2-40B4-BE49-F238E27FC236}">
                  <a16:creationId xmlns:a16="http://schemas.microsoft.com/office/drawing/2014/main" id="{C1EA1A94-7D3D-4777-8983-177D7DB2D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0" name="Freeform 91">
              <a:extLst>
                <a:ext uri="{FF2B5EF4-FFF2-40B4-BE49-F238E27FC236}">
                  <a16:creationId xmlns:a16="http://schemas.microsoft.com/office/drawing/2014/main" id="{38A23CF9-3218-4095-BAAC-00A3B0354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1" name="Freeform 92">
              <a:extLst>
                <a:ext uri="{FF2B5EF4-FFF2-40B4-BE49-F238E27FC236}">
                  <a16:creationId xmlns:a16="http://schemas.microsoft.com/office/drawing/2014/main" id="{D64E5DA9-165A-4C32-81BC-618D6CDB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2" name="Freeform 93">
              <a:extLst>
                <a:ext uri="{FF2B5EF4-FFF2-40B4-BE49-F238E27FC236}">
                  <a16:creationId xmlns:a16="http://schemas.microsoft.com/office/drawing/2014/main" id="{AA484DD6-95A0-486C-AC89-8BA7D9AB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3" name="Freeform 94">
              <a:extLst>
                <a:ext uri="{FF2B5EF4-FFF2-40B4-BE49-F238E27FC236}">
                  <a16:creationId xmlns:a16="http://schemas.microsoft.com/office/drawing/2014/main" id="{DB70840C-30E3-4A08-A6CC-A359C0E2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4" name="Freeform 95">
              <a:extLst>
                <a:ext uri="{FF2B5EF4-FFF2-40B4-BE49-F238E27FC236}">
                  <a16:creationId xmlns:a16="http://schemas.microsoft.com/office/drawing/2014/main" id="{B193CE4E-1A69-46F6-9BC4-21EDCD050B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5" name="Freeform 96">
              <a:extLst>
                <a:ext uri="{FF2B5EF4-FFF2-40B4-BE49-F238E27FC236}">
                  <a16:creationId xmlns:a16="http://schemas.microsoft.com/office/drawing/2014/main" id="{995D22C0-FA83-4BA7-943A-2C7C38853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6" name="Freeform 97">
              <a:extLst>
                <a:ext uri="{FF2B5EF4-FFF2-40B4-BE49-F238E27FC236}">
                  <a16:creationId xmlns:a16="http://schemas.microsoft.com/office/drawing/2014/main" id="{B94E5451-912A-48F7-9149-255597AAE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7" name="Freeform 98">
              <a:extLst>
                <a:ext uri="{FF2B5EF4-FFF2-40B4-BE49-F238E27FC236}">
                  <a16:creationId xmlns:a16="http://schemas.microsoft.com/office/drawing/2014/main" id="{C645777A-4AB7-4785-A107-15EDB6C86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8" name="Freeform 99">
              <a:extLst>
                <a:ext uri="{FF2B5EF4-FFF2-40B4-BE49-F238E27FC236}">
                  <a16:creationId xmlns:a16="http://schemas.microsoft.com/office/drawing/2014/main" id="{DD81B2E5-8E37-443B-B533-9ED703F2B4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79" name="Freeform 100">
              <a:extLst>
                <a:ext uri="{FF2B5EF4-FFF2-40B4-BE49-F238E27FC236}">
                  <a16:creationId xmlns:a16="http://schemas.microsoft.com/office/drawing/2014/main" id="{60937793-68DA-4F5F-9DEA-86E21CACA3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0" name="Freeform 101">
              <a:extLst>
                <a:ext uri="{FF2B5EF4-FFF2-40B4-BE49-F238E27FC236}">
                  <a16:creationId xmlns:a16="http://schemas.microsoft.com/office/drawing/2014/main" id="{4D8180F8-371A-4D7B-9E28-409DB39999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1" name="Freeform 102">
              <a:extLst>
                <a:ext uri="{FF2B5EF4-FFF2-40B4-BE49-F238E27FC236}">
                  <a16:creationId xmlns:a16="http://schemas.microsoft.com/office/drawing/2014/main" id="{122C847D-F113-4794-AA45-6782A78D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2" name="Freeform 103">
              <a:extLst>
                <a:ext uri="{FF2B5EF4-FFF2-40B4-BE49-F238E27FC236}">
                  <a16:creationId xmlns:a16="http://schemas.microsoft.com/office/drawing/2014/main" id="{187FE414-C8B5-49C0-9A9D-32C5A733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3" name="Freeform 104">
              <a:extLst>
                <a:ext uri="{FF2B5EF4-FFF2-40B4-BE49-F238E27FC236}">
                  <a16:creationId xmlns:a16="http://schemas.microsoft.com/office/drawing/2014/main" id="{AD1547CE-CF72-4D54-B5B1-4BFD24A6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4" name="Freeform 105">
              <a:extLst>
                <a:ext uri="{FF2B5EF4-FFF2-40B4-BE49-F238E27FC236}">
                  <a16:creationId xmlns:a16="http://schemas.microsoft.com/office/drawing/2014/main" id="{C0B63352-17A0-4B79-9608-DA471D839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5" name="Freeform 106">
              <a:extLst>
                <a:ext uri="{FF2B5EF4-FFF2-40B4-BE49-F238E27FC236}">
                  <a16:creationId xmlns:a16="http://schemas.microsoft.com/office/drawing/2014/main" id="{81D8BA60-6EC5-41F1-8540-FCBDD1C5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6" name="Freeform 107">
              <a:extLst>
                <a:ext uri="{FF2B5EF4-FFF2-40B4-BE49-F238E27FC236}">
                  <a16:creationId xmlns:a16="http://schemas.microsoft.com/office/drawing/2014/main" id="{CDC94952-C2AA-4E97-93AA-B418D189C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7" name="Freeform 108">
              <a:extLst>
                <a:ext uri="{FF2B5EF4-FFF2-40B4-BE49-F238E27FC236}">
                  <a16:creationId xmlns:a16="http://schemas.microsoft.com/office/drawing/2014/main" id="{4BA52FE2-C606-4673-BC20-CB2444DD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8" name="Freeform 109">
              <a:extLst>
                <a:ext uri="{FF2B5EF4-FFF2-40B4-BE49-F238E27FC236}">
                  <a16:creationId xmlns:a16="http://schemas.microsoft.com/office/drawing/2014/main" id="{E5752667-2D58-4731-9E19-D0FCC7B0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89" name="Freeform 110">
              <a:extLst>
                <a:ext uri="{FF2B5EF4-FFF2-40B4-BE49-F238E27FC236}">
                  <a16:creationId xmlns:a16="http://schemas.microsoft.com/office/drawing/2014/main" id="{E244DA35-B419-4177-920F-4F0D0D23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90" name="Freeform 111">
              <a:extLst>
                <a:ext uri="{FF2B5EF4-FFF2-40B4-BE49-F238E27FC236}">
                  <a16:creationId xmlns:a16="http://schemas.microsoft.com/office/drawing/2014/main" id="{1DF973F9-593F-4F15-8B8D-700CD21D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91" name="Freeform 112">
              <a:extLst>
                <a:ext uri="{FF2B5EF4-FFF2-40B4-BE49-F238E27FC236}">
                  <a16:creationId xmlns:a16="http://schemas.microsoft.com/office/drawing/2014/main" id="{6DDCDA82-5E37-4D62-AD76-ED538C5FE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92" name="Freeform 113">
              <a:extLst>
                <a:ext uri="{FF2B5EF4-FFF2-40B4-BE49-F238E27FC236}">
                  <a16:creationId xmlns:a16="http://schemas.microsoft.com/office/drawing/2014/main" id="{96516F13-C511-49DF-96CD-FB47B740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93" name="WordArt 114">
              <a:extLst>
                <a:ext uri="{FF2B5EF4-FFF2-40B4-BE49-F238E27FC236}">
                  <a16:creationId xmlns:a16="http://schemas.microsoft.com/office/drawing/2014/main" id="{FFB4A92A-6210-41CE-9C6C-17FF65985D58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2862CF93-F69C-4545-83F0-F0590F9D5FB9}"/>
              </a:ext>
            </a:extLst>
          </p:cNvPr>
          <p:cNvSpPr>
            <a:spLocks noGrp="1" noChangeArrowheads="1"/>
          </p:cNvSpPr>
          <p:nvPr>
            <p:ph sz="quarter" idx="4294967295"/>
          </p:nvPr>
        </p:nvSpPr>
        <p:spPr>
          <a:xfrm>
            <a:off x="1320800" y="458788"/>
            <a:ext cx="7900988" cy="360362"/>
          </a:xfrm>
        </p:spPr>
        <p:txBody>
          <a:bodyPr/>
          <a:lstStyle/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Направления подготовки, вступительные испытания</a:t>
            </a:r>
          </a:p>
          <a:p>
            <a:pPr marL="44450" indent="0" algn="ctr" eaLnBrk="1" hangingPunct="1">
              <a:lnSpc>
                <a:spcPct val="80000"/>
              </a:lnSpc>
              <a:buFont typeface="Georgia" panose="02040502050405020303" pitchFamily="18" charset="0"/>
              <a:buNone/>
            </a:pPr>
            <a:r>
              <a:rPr lang="ru-RU" altLang="ru-RU" sz="2000" b="1">
                <a:solidFill>
                  <a:srgbClr val="FF0000"/>
                </a:solidFill>
              </a:rPr>
              <a:t> и квалификация выпускника</a:t>
            </a:r>
            <a:endParaRPr lang="ru-RU" altLang="ru-RU" sz="2000" u="sng">
              <a:solidFill>
                <a:srgbClr val="FF0066"/>
              </a:solidFill>
            </a:endParaRPr>
          </a:p>
        </p:txBody>
      </p:sp>
      <p:graphicFrame>
        <p:nvGraphicFramePr>
          <p:cNvPr id="13447" name="Group 135">
            <a:extLst>
              <a:ext uri="{FF2B5EF4-FFF2-40B4-BE49-F238E27FC236}">
                <a16:creationId xmlns:a16="http://schemas.microsoft.com/office/drawing/2014/main" id="{3AFB0B6D-AACD-4345-B390-10880A7C72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8351951"/>
              </p:ext>
            </p:extLst>
          </p:nvPr>
        </p:nvGraphicFramePr>
        <p:xfrm>
          <a:off x="107950" y="1328738"/>
          <a:ext cx="8894763" cy="5413375"/>
        </p:xfrm>
        <a:graphic>
          <a:graphicData uri="http://schemas.openxmlformats.org/drawingml/2006/table">
            <a:tbl>
              <a:tblPr/>
              <a:tblGrid>
                <a:gridCol w="4481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8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16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8944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НАПРАВЛЕНИЯ ПОДГОТОВКИ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КОД ПО ПЕРЕЧНЮ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ФОРМА И СРОК ОБУЧЕНИЯ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Georgia" pitchFamily="18" charset="0"/>
                        </a:rPr>
                        <a:t>ВСТУПИТЕЛЬНЫЕ ИСПЫТАНИЯ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7252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Georgia" pitchFamily="18" charset="0"/>
                        </a:rPr>
                        <a:t>«СЕРВИС»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(профиль «Сервис автотранспортных средств»)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43.03.01</a:t>
                      </a:r>
                      <a:endParaRPr kumimoji="0" lang="ru-RU" altLang="ru-RU" sz="15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4 года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1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Заочная,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 </a:t>
                      </a:r>
                      <a:r>
                        <a:rPr kumimoji="0" lang="ru-RU" altLang="ru-RU" sz="14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990033"/>
                          </a:solidFill>
                          <a:effectLst/>
                          <a:latin typeface="Georgia" pitchFamily="18" charset="0"/>
                        </a:rPr>
                        <a:t>4,5 года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1. </a:t>
                      </a:r>
                      <a:r>
                        <a:rPr kumimoji="0" lang="ru-RU" altLang="ru-RU" sz="1400" b="1" i="1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Математика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2. Обществознание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Georgia" pitchFamily="18" charset="0"/>
                        </a:rPr>
                        <a:t>3. Русский язык</a:t>
                      </a:r>
                      <a:endParaRPr kumimoji="0" lang="ru-RU" altLang="ru-RU" sz="14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Georgia" pitchFamily="18" charset="0"/>
                      </a:endParaRP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C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1397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20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4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defRPr sz="1200">
                          <a:solidFill>
                            <a:srgbClr val="404040"/>
                          </a:solidFill>
                          <a:latin typeface="Georgia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Квалификация выпускника: </a:t>
                      </a:r>
                      <a:r>
                        <a:rPr kumimoji="0" lang="ru-RU" altLang="ru-RU" sz="1500" b="0" i="0" u="sng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сервиса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 сервиса подготовлен: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к сервисной, технологической, организационно-управленческой, исследовательской деятельности на предприятиях сферы услуг.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имеют возможность продолжить обучение в магистратуре.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300"/>
                        </a:spcAft>
                        <a:buClr>
                          <a:srgbClr val="C3260C"/>
                        </a:buClr>
                        <a:buSzPct val="130000"/>
                        <a:buFont typeface="Georgia" pitchFamily="18" charset="0"/>
                        <a:buNone/>
                        <a:tabLst/>
                      </a:pP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Бакалавры по направлению «Сервис» могут работать на автотранспортных предприятиях, в </a:t>
                      </a:r>
                      <a:r>
                        <a:rPr kumimoji="0" lang="ru-RU" altLang="ru-RU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автосервисных</a:t>
                      </a:r>
                      <a:r>
                        <a:rPr kumimoji="0" lang="ru-RU" altLang="ru-RU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 pitchFamily="18" charset="0"/>
                        </a:rPr>
                        <a:t> организациях в качестве специалистов по сервисному обслуживанию и сопровождению</a:t>
                      </a:r>
                    </a:p>
                  </a:txBody>
                  <a:tcPr marL="68589" marR="68589" marT="45734" marB="4573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F6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550" name="Group 27">
            <a:extLst>
              <a:ext uri="{FF2B5EF4-FFF2-40B4-BE49-F238E27FC236}">
                <a16:creationId xmlns:a16="http://schemas.microsoft.com/office/drawing/2014/main" id="{B719CCEE-5DAC-437C-A9E8-79B653BCAC8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476375" cy="1412875"/>
            <a:chOff x="1338" y="1117"/>
            <a:chExt cx="2839" cy="2833"/>
          </a:xfrm>
        </p:grpSpPr>
        <p:sp>
          <p:nvSpPr>
            <p:cNvPr id="22551" name="AutoShape 28">
              <a:extLst>
                <a:ext uri="{FF2B5EF4-FFF2-40B4-BE49-F238E27FC236}">
                  <a16:creationId xmlns:a16="http://schemas.microsoft.com/office/drawing/2014/main" id="{0202DFFE-E42E-4979-9691-B2B10EDC0D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38" y="1117"/>
              <a:ext cx="2839" cy="2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2" name="Freeform 29">
              <a:extLst>
                <a:ext uri="{FF2B5EF4-FFF2-40B4-BE49-F238E27FC236}">
                  <a16:creationId xmlns:a16="http://schemas.microsoft.com/office/drawing/2014/main" id="{DC0C13F7-CB78-49E0-9B47-D4D19B64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17"/>
              <a:ext cx="2803" cy="2797"/>
            </a:xfrm>
            <a:custGeom>
              <a:avLst/>
              <a:gdLst>
                <a:gd name="T0" fmla="*/ 1666 w 2803"/>
                <a:gd name="T1" fmla="*/ 15 h 2797"/>
                <a:gd name="T2" fmla="*/ 1817 w 2803"/>
                <a:gd name="T3" fmla="*/ 52 h 2797"/>
                <a:gd name="T4" fmla="*/ 1960 w 2803"/>
                <a:gd name="T5" fmla="*/ 107 h 2797"/>
                <a:gd name="T6" fmla="*/ 2027 w 2803"/>
                <a:gd name="T7" fmla="*/ 320 h 2797"/>
                <a:gd name="T8" fmla="*/ 2244 w 2803"/>
                <a:gd name="T9" fmla="*/ 268 h 2797"/>
                <a:gd name="T10" fmla="*/ 2361 w 2803"/>
                <a:gd name="T11" fmla="*/ 367 h 2797"/>
                <a:gd name="T12" fmla="*/ 2468 w 2803"/>
                <a:gd name="T13" fmla="*/ 477 h 2797"/>
                <a:gd name="T14" fmla="*/ 2405 w 2803"/>
                <a:gd name="T15" fmla="*/ 654 h 2797"/>
                <a:gd name="T16" fmla="*/ 2519 w 2803"/>
                <a:gd name="T17" fmla="*/ 837 h 2797"/>
                <a:gd name="T18" fmla="*/ 2718 w 2803"/>
                <a:gd name="T19" fmla="*/ 888 h 2797"/>
                <a:gd name="T20" fmla="*/ 2766 w 2803"/>
                <a:gd name="T21" fmla="*/ 1032 h 2797"/>
                <a:gd name="T22" fmla="*/ 2799 w 2803"/>
                <a:gd name="T23" fmla="*/ 1182 h 2797"/>
                <a:gd name="T24" fmla="*/ 2648 w 2803"/>
                <a:gd name="T25" fmla="*/ 1288 h 2797"/>
                <a:gd name="T26" fmla="*/ 2652 w 2803"/>
                <a:gd name="T27" fmla="*/ 1399 h 2797"/>
                <a:gd name="T28" fmla="*/ 2648 w 2803"/>
                <a:gd name="T29" fmla="*/ 1509 h 2797"/>
                <a:gd name="T30" fmla="*/ 2799 w 2803"/>
                <a:gd name="T31" fmla="*/ 1615 h 2797"/>
                <a:gd name="T32" fmla="*/ 2766 w 2803"/>
                <a:gd name="T33" fmla="*/ 1765 h 2797"/>
                <a:gd name="T34" fmla="*/ 2718 w 2803"/>
                <a:gd name="T35" fmla="*/ 1909 h 2797"/>
                <a:gd name="T36" fmla="*/ 2519 w 2803"/>
                <a:gd name="T37" fmla="*/ 1960 h 2797"/>
                <a:gd name="T38" fmla="*/ 2405 w 2803"/>
                <a:gd name="T39" fmla="*/ 2143 h 2797"/>
                <a:gd name="T40" fmla="*/ 2468 w 2803"/>
                <a:gd name="T41" fmla="*/ 2320 h 2797"/>
                <a:gd name="T42" fmla="*/ 2361 w 2803"/>
                <a:gd name="T43" fmla="*/ 2430 h 2797"/>
                <a:gd name="T44" fmla="*/ 2244 w 2803"/>
                <a:gd name="T45" fmla="*/ 2529 h 2797"/>
                <a:gd name="T46" fmla="*/ 2027 w 2803"/>
                <a:gd name="T47" fmla="*/ 2477 h 2797"/>
                <a:gd name="T48" fmla="*/ 1960 w 2803"/>
                <a:gd name="T49" fmla="*/ 2690 h 2797"/>
                <a:gd name="T50" fmla="*/ 1817 w 2803"/>
                <a:gd name="T51" fmla="*/ 2745 h 2797"/>
                <a:gd name="T52" fmla="*/ 1666 w 2803"/>
                <a:gd name="T53" fmla="*/ 2782 h 2797"/>
                <a:gd name="T54" fmla="*/ 1545 w 2803"/>
                <a:gd name="T55" fmla="*/ 2639 h 2797"/>
                <a:gd name="T56" fmla="*/ 1438 w 2803"/>
                <a:gd name="T57" fmla="*/ 2646 h 2797"/>
                <a:gd name="T58" fmla="*/ 1328 w 2803"/>
                <a:gd name="T59" fmla="*/ 2643 h 2797"/>
                <a:gd name="T60" fmla="*/ 1240 w 2803"/>
                <a:gd name="T61" fmla="*/ 2797 h 2797"/>
                <a:gd name="T62" fmla="*/ 1085 w 2803"/>
                <a:gd name="T63" fmla="*/ 2771 h 2797"/>
                <a:gd name="T64" fmla="*/ 938 w 2803"/>
                <a:gd name="T65" fmla="*/ 2731 h 2797"/>
                <a:gd name="T66" fmla="*/ 905 w 2803"/>
                <a:gd name="T67" fmla="*/ 2543 h 2797"/>
                <a:gd name="T68" fmla="*/ 714 w 2803"/>
                <a:gd name="T69" fmla="*/ 2441 h 2797"/>
                <a:gd name="T70" fmla="*/ 519 w 2803"/>
                <a:gd name="T71" fmla="*/ 2496 h 2797"/>
                <a:gd name="T72" fmla="*/ 405 w 2803"/>
                <a:gd name="T73" fmla="*/ 2393 h 2797"/>
                <a:gd name="T74" fmla="*/ 302 w 2803"/>
                <a:gd name="T75" fmla="*/ 2279 h 2797"/>
                <a:gd name="T76" fmla="*/ 357 w 2803"/>
                <a:gd name="T77" fmla="*/ 2085 h 2797"/>
                <a:gd name="T78" fmla="*/ 254 w 2803"/>
                <a:gd name="T79" fmla="*/ 1894 h 2797"/>
                <a:gd name="T80" fmla="*/ 67 w 2803"/>
                <a:gd name="T81" fmla="*/ 1861 h 2797"/>
                <a:gd name="T82" fmla="*/ 26 w 2803"/>
                <a:gd name="T83" fmla="*/ 1714 h 2797"/>
                <a:gd name="T84" fmla="*/ 0 w 2803"/>
                <a:gd name="T85" fmla="*/ 1560 h 2797"/>
                <a:gd name="T86" fmla="*/ 155 w 2803"/>
                <a:gd name="T87" fmla="*/ 1472 h 2797"/>
                <a:gd name="T88" fmla="*/ 151 w 2803"/>
                <a:gd name="T89" fmla="*/ 1362 h 2797"/>
                <a:gd name="T90" fmla="*/ 159 w 2803"/>
                <a:gd name="T91" fmla="*/ 1255 h 2797"/>
                <a:gd name="T92" fmla="*/ 15 w 2803"/>
                <a:gd name="T93" fmla="*/ 1134 h 2797"/>
                <a:gd name="T94" fmla="*/ 52 w 2803"/>
                <a:gd name="T95" fmla="*/ 984 h 2797"/>
                <a:gd name="T96" fmla="*/ 107 w 2803"/>
                <a:gd name="T97" fmla="*/ 841 h 2797"/>
                <a:gd name="T98" fmla="*/ 320 w 2803"/>
                <a:gd name="T99" fmla="*/ 775 h 2797"/>
                <a:gd name="T100" fmla="*/ 269 w 2803"/>
                <a:gd name="T101" fmla="*/ 558 h 2797"/>
                <a:gd name="T102" fmla="*/ 368 w 2803"/>
                <a:gd name="T103" fmla="*/ 441 h 2797"/>
                <a:gd name="T104" fmla="*/ 478 w 2803"/>
                <a:gd name="T105" fmla="*/ 334 h 2797"/>
                <a:gd name="T106" fmla="*/ 655 w 2803"/>
                <a:gd name="T107" fmla="*/ 397 h 2797"/>
                <a:gd name="T108" fmla="*/ 839 w 2803"/>
                <a:gd name="T109" fmla="*/ 283 h 2797"/>
                <a:gd name="T110" fmla="*/ 890 w 2803"/>
                <a:gd name="T111" fmla="*/ 85 h 2797"/>
                <a:gd name="T112" fmla="*/ 1034 w 2803"/>
                <a:gd name="T113" fmla="*/ 37 h 2797"/>
                <a:gd name="T114" fmla="*/ 1185 w 2803"/>
                <a:gd name="T115" fmla="*/ 4 h 2797"/>
                <a:gd name="T116" fmla="*/ 1291 w 2803"/>
                <a:gd name="T117" fmla="*/ 154 h 2797"/>
                <a:gd name="T118" fmla="*/ 1402 w 2803"/>
                <a:gd name="T119" fmla="*/ 151 h 2797"/>
                <a:gd name="T120" fmla="*/ 1512 w 2803"/>
                <a:gd name="T121" fmla="*/ 154 h 27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03"/>
                <a:gd name="T184" fmla="*/ 0 h 2797"/>
                <a:gd name="T185" fmla="*/ 2803 w 2803"/>
                <a:gd name="T186" fmla="*/ 2797 h 27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03" h="2797">
                  <a:moveTo>
                    <a:pt x="1563" y="0"/>
                  </a:moveTo>
                  <a:lnTo>
                    <a:pt x="1618" y="4"/>
                  </a:lnTo>
                  <a:lnTo>
                    <a:pt x="1666" y="15"/>
                  </a:lnTo>
                  <a:lnTo>
                    <a:pt x="1718" y="26"/>
                  </a:lnTo>
                  <a:lnTo>
                    <a:pt x="1769" y="37"/>
                  </a:lnTo>
                  <a:lnTo>
                    <a:pt x="1817" y="52"/>
                  </a:lnTo>
                  <a:lnTo>
                    <a:pt x="1865" y="66"/>
                  </a:lnTo>
                  <a:lnTo>
                    <a:pt x="1913" y="85"/>
                  </a:lnTo>
                  <a:lnTo>
                    <a:pt x="1960" y="107"/>
                  </a:lnTo>
                  <a:lnTo>
                    <a:pt x="1898" y="254"/>
                  </a:lnTo>
                  <a:lnTo>
                    <a:pt x="1964" y="283"/>
                  </a:lnTo>
                  <a:lnTo>
                    <a:pt x="2027" y="320"/>
                  </a:lnTo>
                  <a:lnTo>
                    <a:pt x="2089" y="356"/>
                  </a:lnTo>
                  <a:lnTo>
                    <a:pt x="2148" y="397"/>
                  </a:lnTo>
                  <a:lnTo>
                    <a:pt x="2244" y="268"/>
                  </a:lnTo>
                  <a:lnTo>
                    <a:pt x="2284" y="301"/>
                  </a:lnTo>
                  <a:lnTo>
                    <a:pt x="2325" y="334"/>
                  </a:lnTo>
                  <a:lnTo>
                    <a:pt x="2361" y="367"/>
                  </a:lnTo>
                  <a:lnTo>
                    <a:pt x="2398" y="404"/>
                  </a:lnTo>
                  <a:lnTo>
                    <a:pt x="2435" y="441"/>
                  </a:lnTo>
                  <a:lnTo>
                    <a:pt x="2468" y="477"/>
                  </a:lnTo>
                  <a:lnTo>
                    <a:pt x="2501" y="518"/>
                  </a:lnTo>
                  <a:lnTo>
                    <a:pt x="2534" y="558"/>
                  </a:lnTo>
                  <a:lnTo>
                    <a:pt x="2405" y="654"/>
                  </a:lnTo>
                  <a:lnTo>
                    <a:pt x="2446" y="712"/>
                  </a:lnTo>
                  <a:lnTo>
                    <a:pt x="2483" y="775"/>
                  </a:lnTo>
                  <a:lnTo>
                    <a:pt x="2519" y="837"/>
                  </a:lnTo>
                  <a:lnTo>
                    <a:pt x="2549" y="903"/>
                  </a:lnTo>
                  <a:lnTo>
                    <a:pt x="2696" y="841"/>
                  </a:lnTo>
                  <a:lnTo>
                    <a:pt x="2718" y="888"/>
                  </a:lnTo>
                  <a:lnTo>
                    <a:pt x="2736" y="936"/>
                  </a:lnTo>
                  <a:lnTo>
                    <a:pt x="2751" y="984"/>
                  </a:lnTo>
                  <a:lnTo>
                    <a:pt x="2766" y="1032"/>
                  </a:lnTo>
                  <a:lnTo>
                    <a:pt x="2777" y="1083"/>
                  </a:lnTo>
                  <a:lnTo>
                    <a:pt x="2788" y="1134"/>
                  </a:lnTo>
                  <a:lnTo>
                    <a:pt x="2799" y="1182"/>
                  </a:lnTo>
                  <a:lnTo>
                    <a:pt x="2803" y="1237"/>
                  </a:lnTo>
                  <a:lnTo>
                    <a:pt x="2644" y="1255"/>
                  </a:lnTo>
                  <a:lnTo>
                    <a:pt x="2648" y="1288"/>
                  </a:lnTo>
                  <a:lnTo>
                    <a:pt x="2648" y="1325"/>
                  </a:lnTo>
                  <a:lnTo>
                    <a:pt x="2652" y="1362"/>
                  </a:lnTo>
                  <a:lnTo>
                    <a:pt x="2652" y="1399"/>
                  </a:lnTo>
                  <a:lnTo>
                    <a:pt x="2652" y="1435"/>
                  </a:lnTo>
                  <a:lnTo>
                    <a:pt x="2648" y="1472"/>
                  </a:lnTo>
                  <a:lnTo>
                    <a:pt x="2648" y="1509"/>
                  </a:lnTo>
                  <a:lnTo>
                    <a:pt x="2644" y="1542"/>
                  </a:lnTo>
                  <a:lnTo>
                    <a:pt x="2803" y="1560"/>
                  </a:lnTo>
                  <a:lnTo>
                    <a:pt x="2799" y="1615"/>
                  </a:lnTo>
                  <a:lnTo>
                    <a:pt x="2788" y="1663"/>
                  </a:lnTo>
                  <a:lnTo>
                    <a:pt x="2777" y="1714"/>
                  </a:lnTo>
                  <a:lnTo>
                    <a:pt x="2766" y="1765"/>
                  </a:lnTo>
                  <a:lnTo>
                    <a:pt x="2751" y="1813"/>
                  </a:lnTo>
                  <a:lnTo>
                    <a:pt x="2736" y="1861"/>
                  </a:lnTo>
                  <a:lnTo>
                    <a:pt x="2718" y="1909"/>
                  </a:lnTo>
                  <a:lnTo>
                    <a:pt x="2696" y="1956"/>
                  </a:lnTo>
                  <a:lnTo>
                    <a:pt x="2549" y="1894"/>
                  </a:lnTo>
                  <a:lnTo>
                    <a:pt x="2519" y="1960"/>
                  </a:lnTo>
                  <a:lnTo>
                    <a:pt x="2483" y="2022"/>
                  </a:lnTo>
                  <a:lnTo>
                    <a:pt x="2446" y="2085"/>
                  </a:lnTo>
                  <a:lnTo>
                    <a:pt x="2405" y="2143"/>
                  </a:lnTo>
                  <a:lnTo>
                    <a:pt x="2534" y="2239"/>
                  </a:lnTo>
                  <a:lnTo>
                    <a:pt x="2501" y="2279"/>
                  </a:lnTo>
                  <a:lnTo>
                    <a:pt x="2468" y="2320"/>
                  </a:lnTo>
                  <a:lnTo>
                    <a:pt x="2435" y="2356"/>
                  </a:lnTo>
                  <a:lnTo>
                    <a:pt x="2398" y="2393"/>
                  </a:lnTo>
                  <a:lnTo>
                    <a:pt x="2361" y="2430"/>
                  </a:lnTo>
                  <a:lnTo>
                    <a:pt x="2325" y="2463"/>
                  </a:lnTo>
                  <a:lnTo>
                    <a:pt x="2284" y="2496"/>
                  </a:lnTo>
                  <a:lnTo>
                    <a:pt x="2244" y="2529"/>
                  </a:lnTo>
                  <a:lnTo>
                    <a:pt x="2148" y="2400"/>
                  </a:lnTo>
                  <a:lnTo>
                    <a:pt x="2089" y="2441"/>
                  </a:lnTo>
                  <a:lnTo>
                    <a:pt x="2027" y="2477"/>
                  </a:lnTo>
                  <a:lnTo>
                    <a:pt x="1964" y="2514"/>
                  </a:lnTo>
                  <a:lnTo>
                    <a:pt x="1898" y="2543"/>
                  </a:lnTo>
                  <a:lnTo>
                    <a:pt x="1960" y="2690"/>
                  </a:lnTo>
                  <a:lnTo>
                    <a:pt x="1913" y="2712"/>
                  </a:lnTo>
                  <a:lnTo>
                    <a:pt x="1865" y="2731"/>
                  </a:lnTo>
                  <a:lnTo>
                    <a:pt x="1817" y="2745"/>
                  </a:lnTo>
                  <a:lnTo>
                    <a:pt x="1769" y="2760"/>
                  </a:lnTo>
                  <a:lnTo>
                    <a:pt x="1718" y="2771"/>
                  </a:lnTo>
                  <a:lnTo>
                    <a:pt x="1666" y="2782"/>
                  </a:lnTo>
                  <a:lnTo>
                    <a:pt x="1618" y="2793"/>
                  </a:lnTo>
                  <a:lnTo>
                    <a:pt x="1563" y="2797"/>
                  </a:lnTo>
                  <a:lnTo>
                    <a:pt x="1545" y="2639"/>
                  </a:lnTo>
                  <a:lnTo>
                    <a:pt x="1512" y="2643"/>
                  </a:lnTo>
                  <a:lnTo>
                    <a:pt x="1475" y="2643"/>
                  </a:lnTo>
                  <a:lnTo>
                    <a:pt x="1438" y="2646"/>
                  </a:lnTo>
                  <a:lnTo>
                    <a:pt x="1402" y="2646"/>
                  </a:lnTo>
                  <a:lnTo>
                    <a:pt x="1365" y="2646"/>
                  </a:lnTo>
                  <a:lnTo>
                    <a:pt x="1328" y="2643"/>
                  </a:lnTo>
                  <a:lnTo>
                    <a:pt x="1291" y="2643"/>
                  </a:lnTo>
                  <a:lnTo>
                    <a:pt x="1258" y="2639"/>
                  </a:lnTo>
                  <a:lnTo>
                    <a:pt x="1240" y="2797"/>
                  </a:lnTo>
                  <a:lnTo>
                    <a:pt x="1185" y="2793"/>
                  </a:lnTo>
                  <a:lnTo>
                    <a:pt x="1137" y="2782"/>
                  </a:lnTo>
                  <a:lnTo>
                    <a:pt x="1085" y="2771"/>
                  </a:lnTo>
                  <a:lnTo>
                    <a:pt x="1034" y="2760"/>
                  </a:lnTo>
                  <a:lnTo>
                    <a:pt x="986" y="2745"/>
                  </a:lnTo>
                  <a:lnTo>
                    <a:pt x="938" y="2731"/>
                  </a:lnTo>
                  <a:lnTo>
                    <a:pt x="890" y="2712"/>
                  </a:lnTo>
                  <a:lnTo>
                    <a:pt x="843" y="2690"/>
                  </a:lnTo>
                  <a:lnTo>
                    <a:pt x="905" y="2543"/>
                  </a:lnTo>
                  <a:lnTo>
                    <a:pt x="839" y="2514"/>
                  </a:lnTo>
                  <a:lnTo>
                    <a:pt x="776" y="2477"/>
                  </a:lnTo>
                  <a:lnTo>
                    <a:pt x="714" y="2441"/>
                  </a:lnTo>
                  <a:lnTo>
                    <a:pt x="655" y="2400"/>
                  </a:lnTo>
                  <a:lnTo>
                    <a:pt x="559" y="2529"/>
                  </a:lnTo>
                  <a:lnTo>
                    <a:pt x="519" y="2496"/>
                  </a:lnTo>
                  <a:lnTo>
                    <a:pt x="478" y="2463"/>
                  </a:lnTo>
                  <a:lnTo>
                    <a:pt x="442" y="2430"/>
                  </a:lnTo>
                  <a:lnTo>
                    <a:pt x="405" y="2393"/>
                  </a:lnTo>
                  <a:lnTo>
                    <a:pt x="368" y="2356"/>
                  </a:lnTo>
                  <a:lnTo>
                    <a:pt x="335" y="2320"/>
                  </a:lnTo>
                  <a:lnTo>
                    <a:pt x="302" y="2279"/>
                  </a:lnTo>
                  <a:lnTo>
                    <a:pt x="269" y="2239"/>
                  </a:lnTo>
                  <a:lnTo>
                    <a:pt x="398" y="2143"/>
                  </a:lnTo>
                  <a:lnTo>
                    <a:pt x="357" y="2085"/>
                  </a:lnTo>
                  <a:lnTo>
                    <a:pt x="320" y="2022"/>
                  </a:lnTo>
                  <a:lnTo>
                    <a:pt x="284" y="1960"/>
                  </a:lnTo>
                  <a:lnTo>
                    <a:pt x="254" y="1894"/>
                  </a:lnTo>
                  <a:lnTo>
                    <a:pt x="107" y="1956"/>
                  </a:lnTo>
                  <a:lnTo>
                    <a:pt x="85" y="1909"/>
                  </a:lnTo>
                  <a:lnTo>
                    <a:pt x="67" y="1861"/>
                  </a:lnTo>
                  <a:lnTo>
                    <a:pt x="52" y="1813"/>
                  </a:lnTo>
                  <a:lnTo>
                    <a:pt x="37" y="1765"/>
                  </a:lnTo>
                  <a:lnTo>
                    <a:pt x="26" y="1714"/>
                  </a:lnTo>
                  <a:lnTo>
                    <a:pt x="15" y="1663"/>
                  </a:lnTo>
                  <a:lnTo>
                    <a:pt x="4" y="1615"/>
                  </a:lnTo>
                  <a:lnTo>
                    <a:pt x="0" y="1560"/>
                  </a:lnTo>
                  <a:lnTo>
                    <a:pt x="159" y="1542"/>
                  </a:lnTo>
                  <a:lnTo>
                    <a:pt x="155" y="1509"/>
                  </a:lnTo>
                  <a:lnTo>
                    <a:pt x="155" y="1472"/>
                  </a:lnTo>
                  <a:lnTo>
                    <a:pt x="151" y="1435"/>
                  </a:lnTo>
                  <a:lnTo>
                    <a:pt x="151" y="1399"/>
                  </a:lnTo>
                  <a:lnTo>
                    <a:pt x="151" y="1362"/>
                  </a:lnTo>
                  <a:lnTo>
                    <a:pt x="155" y="1325"/>
                  </a:lnTo>
                  <a:lnTo>
                    <a:pt x="155" y="1288"/>
                  </a:lnTo>
                  <a:lnTo>
                    <a:pt x="159" y="1255"/>
                  </a:lnTo>
                  <a:lnTo>
                    <a:pt x="0" y="1237"/>
                  </a:lnTo>
                  <a:lnTo>
                    <a:pt x="4" y="1182"/>
                  </a:lnTo>
                  <a:lnTo>
                    <a:pt x="15" y="1134"/>
                  </a:lnTo>
                  <a:lnTo>
                    <a:pt x="26" y="1083"/>
                  </a:lnTo>
                  <a:lnTo>
                    <a:pt x="37" y="1032"/>
                  </a:lnTo>
                  <a:lnTo>
                    <a:pt x="52" y="984"/>
                  </a:lnTo>
                  <a:lnTo>
                    <a:pt x="67" y="936"/>
                  </a:lnTo>
                  <a:lnTo>
                    <a:pt x="85" y="888"/>
                  </a:lnTo>
                  <a:lnTo>
                    <a:pt x="107" y="841"/>
                  </a:lnTo>
                  <a:lnTo>
                    <a:pt x="254" y="903"/>
                  </a:lnTo>
                  <a:lnTo>
                    <a:pt x="284" y="837"/>
                  </a:lnTo>
                  <a:lnTo>
                    <a:pt x="320" y="775"/>
                  </a:lnTo>
                  <a:lnTo>
                    <a:pt x="357" y="712"/>
                  </a:lnTo>
                  <a:lnTo>
                    <a:pt x="398" y="654"/>
                  </a:lnTo>
                  <a:lnTo>
                    <a:pt x="269" y="558"/>
                  </a:lnTo>
                  <a:lnTo>
                    <a:pt x="302" y="518"/>
                  </a:lnTo>
                  <a:lnTo>
                    <a:pt x="335" y="477"/>
                  </a:lnTo>
                  <a:lnTo>
                    <a:pt x="368" y="441"/>
                  </a:lnTo>
                  <a:lnTo>
                    <a:pt x="405" y="404"/>
                  </a:lnTo>
                  <a:lnTo>
                    <a:pt x="442" y="367"/>
                  </a:lnTo>
                  <a:lnTo>
                    <a:pt x="478" y="334"/>
                  </a:lnTo>
                  <a:lnTo>
                    <a:pt x="519" y="301"/>
                  </a:lnTo>
                  <a:lnTo>
                    <a:pt x="559" y="268"/>
                  </a:lnTo>
                  <a:lnTo>
                    <a:pt x="655" y="397"/>
                  </a:lnTo>
                  <a:lnTo>
                    <a:pt x="714" y="356"/>
                  </a:lnTo>
                  <a:lnTo>
                    <a:pt x="776" y="320"/>
                  </a:lnTo>
                  <a:lnTo>
                    <a:pt x="839" y="283"/>
                  </a:lnTo>
                  <a:lnTo>
                    <a:pt x="905" y="254"/>
                  </a:lnTo>
                  <a:lnTo>
                    <a:pt x="843" y="107"/>
                  </a:lnTo>
                  <a:lnTo>
                    <a:pt x="890" y="85"/>
                  </a:lnTo>
                  <a:lnTo>
                    <a:pt x="934" y="66"/>
                  </a:lnTo>
                  <a:lnTo>
                    <a:pt x="986" y="52"/>
                  </a:lnTo>
                  <a:lnTo>
                    <a:pt x="1034" y="37"/>
                  </a:lnTo>
                  <a:lnTo>
                    <a:pt x="1085" y="26"/>
                  </a:lnTo>
                  <a:lnTo>
                    <a:pt x="1137" y="15"/>
                  </a:lnTo>
                  <a:lnTo>
                    <a:pt x="1185" y="4"/>
                  </a:lnTo>
                  <a:lnTo>
                    <a:pt x="1240" y="0"/>
                  </a:lnTo>
                  <a:lnTo>
                    <a:pt x="1258" y="158"/>
                  </a:lnTo>
                  <a:lnTo>
                    <a:pt x="1291" y="154"/>
                  </a:lnTo>
                  <a:lnTo>
                    <a:pt x="1328" y="154"/>
                  </a:lnTo>
                  <a:lnTo>
                    <a:pt x="1365" y="151"/>
                  </a:lnTo>
                  <a:lnTo>
                    <a:pt x="1402" y="151"/>
                  </a:lnTo>
                  <a:lnTo>
                    <a:pt x="1438" y="151"/>
                  </a:lnTo>
                  <a:lnTo>
                    <a:pt x="1475" y="154"/>
                  </a:lnTo>
                  <a:lnTo>
                    <a:pt x="1512" y="154"/>
                  </a:lnTo>
                  <a:lnTo>
                    <a:pt x="1545" y="158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76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3" name="Freeform 30">
              <a:extLst>
                <a:ext uri="{FF2B5EF4-FFF2-40B4-BE49-F238E27FC236}">
                  <a16:creationId xmlns:a16="http://schemas.microsoft.com/office/drawing/2014/main" id="{DCCC7845-5DBE-4314-9C0D-D942E9CD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9"/>
              <a:ext cx="971" cy="969"/>
            </a:xfrm>
            <a:custGeom>
              <a:avLst/>
              <a:gdLst>
                <a:gd name="T0" fmla="*/ 537 w 971"/>
                <a:gd name="T1" fmla="*/ 969 h 969"/>
                <a:gd name="T2" fmla="*/ 629 w 971"/>
                <a:gd name="T3" fmla="*/ 951 h 969"/>
                <a:gd name="T4" fmla="*/ 717 w 971"/>
                <a:gd name="T5" fmla="*/ 910 h 969"/>
                <a:gd name="T6" fmla="*/ 794 w 971"/>
                <a:gd name="T7" fmla="*/ 859 h 969"/>
                <a:gd name="T8" fmla="*/ 861 w 971"/>
                <a:gd name="T9" fmla="*/ 793 h 969"/>
                <a:gd name="T10" fmla="*/ 912 w 971"/>
                <a:gd name="T11" fmla="*/ 716 h 969"/>
                <a:gd name="T12" fmla="*/ 953 w 971"/>
                <a:gd name="T13" fmla="*/ 628 h 969"/>
                <a:gd name="T14" fmla="*/ 971 w 971"/>
                <a:gd name="T15" fmla="*/ 536 h 969"/>
                <a:gd name="T16" fmla="*/ 971 w 971"/>
                <a:gd name="T17" fmla="*/ 433 h 969"/>
                <a:gd name="T18" fmla="*/ 953 w 971"/>
                <a:gd name="T19" fmla="*/ 341 h 969"/>
                <a:gd name="T20" fmla="*/ 912 w 971"/>
                <a:gd name="T21" fmla="*/ 253 h 969"/>
                <a:gd name="T22" fmla="*/ 861 w 971"/>
                <a:gd name="T23" fmla="*/ 176 h 969"/>
                <a:gd name="T24" fmla="*/ 794 w 971"/>
                <a:gd name="T25" fmla="*/ 110 h 969"/>
                <a:gd name="T26" fmla="*/ 717 w 971"/>
                <a:gd name="T27" fmla="*/ 59 h 969"/>
                <a:gd name="T28" fmla="*/ 629 w 971"/>
                <a:gd name="T29" fmla="*/ 18 h 969"/>
                <a:gd name="T30" fmla="*/ 537 w 971"/>
                <a:gd name="T31" fmla="*/ 0 h 969"/>
                <a:gd name="T32" fmla="*/ 434 w 971"/>
                <a:gd name="T33" fmla="*/ 0 h 969"/>
                <a:gd name="T34" fmla="*/ 342 w 971"/>
                <a:gd name="T35" fmla="*/ 18 h 969"/>
                <a:gd name="T36" fmla="*/ 254 w 971"/>
                <a:gd name="T37" fmla="*/ 59 h 969"/>
                <a:gd name="T38" fmla="*/ 177 w 971"/>
                <a:gd name="T39" fmla="*/ 110 h 969"/>
                <a:gd name="T40" fmla="*/ 110 w 971"/>
                <a:gd name="T41" fmla="*/ 176 h 969"/>
                <a:gd name="T42" fmla="*/ 59 w 971"/>
                <a:gd name="T43" fmla="*/ 253 h 969"/>
                <a:gd name="T44" fmla="*/ 18 w 971"/>
                <a:gd name="T45" fmla="*/ 341 h 969"/>
                <a:gd name="T46" fmla="*/ 0 w 971"/>
                <a:gd name="T47" fmla="*/ 433 h 969"/>
                <a:gd name="T48" fmla="*/ 0 w 971"/>
                <a:gd name="T49" fmla="*/ 536 h 969"/>
                <a:gd name="T50" fmla="*/ 18 w 971"/>
                <a:gd name="T51" fmla="*/ 628 h 969"/>
                <a:gd name="T52" fmla="*/ 59 w 971"/>
                <a:gd name="T53" fmla="*/ 716 h 969"/>
                <a:gd name="T54" fmla="*/ 110 w 971"/>
                <a:gd name="T55" fmla="*/ 793 h 969"/>
                <a:gd name="T56" fmla="*/ 177 w 971"/>
                <a:gd name="T57" fmla="*/ 859 h 969"/>
                <a:gd name="T58" fmla="*/ 254 w 971"/>
                <a:gd name="T59" fmla="*/ 910 h 969"/>
                <a:gd name="T60" fmla="*/ 342 w 971"/>
                <a:gd name="T61" fmla="*/ 951 h 969"/>
                <a:gd name="T62" fmla="*/ 434 w 971"/>
                <a:gd name="T63" fmla="*/ 969 h 9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1"/>
                <a:gd name="T97" fmla="*/ 0 h 969"/>
                <a:gd name="T98" fmla="*/ 971 w 971"/>
                <a:gd name="T99" fmla="*/ 969 h 9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1" h="969">
                  <a:moveTo>
                    <a:pt x="486" y="969"/>
                  </a:moveTo>
                  <a:lnTo>
                    <a:pt x="537" y="969"/>
                  </a:lnTo>
                  <a:lnTo>
                    <a:pt x="585" y="962"/>
                  </a:lnTo>
                  <a:lnTo>
                    <a:pt x="629" y="951"/>
                  </a:lnTo>
                  <a:lnTo>
                    <a:pt x="673" y="932"/>
                  </a:lnTo>
                  <a:lnTo>
                    <a:pt x="717" y="910"/>
                  </a:lnTo>
                  <a:lnTo>
                    <a:pt x="758" y="888"/>
                  </a:lnTo>
                  <a:lnTo>
                    <a:pt x="794" y="859"/>
                  </a:lnTo>
                  <a:lnTo>
                    <a:pt x="831" y="829"/>
                  </a:lnTo>
                  <a:lnTo>
                    <a:pt x="861" y="793"/>
                  </a:lnTo>
                  <a:lnTo>
                    <a:pt x="890" y="756"/>
                  </a:lnTo>
                  <a:lnTo>
                    <a:pt x="912" y="716"/>
                  </a:lnTo>
                  <a:lnTo>
                    <a:pt x="934" y="672"/>
                  </a:lnTo>
                  <a:lnTo>
                    <a:pt x="953" y="628"/>
                  </a:lnTo>
                  <a:lnTo>
                    <a:pt x="964" y="584"/>
                  </a:lnTo>
                  <a:lnTo>
                    <a:pt x="971" y="536"/>
                  </a:lnTo>
                  <a:lnTo>
                    <a:pt x="971" y="485"/>
                  </a:lnTo>
                  <a:lnTo>
                    <a:pt x="971" y="433"/>
                  </a:lnTo>
                  <a:lnTo>
                    <a:pt x="964" y="385"/>
                  </a:lnTo>
                  <a:lnTo>
                    <a:pt x="953" y="341"/>
                  </a:lnTo>
                  <a:lnTo>
                    <a:pt x="934" y="297"/>
                  </a:lnTo>
                  <a:lnTo>
                    <a:pt x="912" y="253"/>
                  </a:lnTo>
                  <a:lnTo>
                    <a:pt x="890" y="213"/>
                  </a:lnTo>
                  <a:lnTo>
                    <a:pt x="861" y="176"/>
                  </a:lnTo>
                  <a:lnTo>
                    <a:pt x="831" y="140"/>
                  </a:lnTo>
                  <a:lnTo>
                    <a:pt x="794" y="110"/>
                  </a:lnTo>
                  <a:lnTo>
                    <a:pt x="758" y="81"/>
                  </a:lnTo>
                  <a:lnTo>
                    <a:pt x="717" y="59"/>
                  </a:lnTo>
                  <a:lnTo>
                    <a:pt x="673" y="37"/>
                  </a:lnTo>
                  <a:lnTo>
                    <a:pt x="629" y="18"/>
                  </a:lnTo>
                  <a:lnTo>
                    <a:pt x="585" y="7"/>
                  </a:lnTo>
                  <a:lnTo>
                    <a:pt x="537" y="0"/>
                  </a:lnTo>
                  <a:lnTo>
                    <a:pt x="486" y="0"/>
                  </a:lnTo>
                  <a:lnTo>
                    <a:pt x="434" y="0"/>
                  </a:lnTo>
                  <a:lnTo>
                    <a:pt x="386" y="7"/>
                  </a:lnTo>
                  <a:lnTo>
                    <a:pt x="342" y="18"/>
                  </a:lnTo>
                  <a:lnTo>
                    <a:pt x="298" y="37"/>
                  </a:lnTo>
                  <a:lnTo>
                    <a:pt x="254" y="59"/>
                  </a:lnTo>
                  <a:lnTo>
                    <a:pt x="213" y="81"/>
                  </a:lnTo>
                  <a:lnTo>
                    <a:pt x="177" y="110"/>
                  </a:lnTo>
                  <a:lnTo>
                    <a:pt x="140" y="140"/>
                  </a:lnTo>
                  <a:lnTo>
                    <a:pt x="110" y="176"/>
                  </a:lnTo>
                  <a:lnTo>
                    <a:pt x="81" y="213"/>
                  </a:lnTo>
                  <a:lnTo>
                    <a:pt x="59" y="253"/>
                  </a:lnTo>
                  <a:lnTo>
                    <a:pt x="37" y="297"/>
                  </a:lnTo>
                  <a:lnTo>
                    <a:pt x="18" y="341"/>
                  </a:lnTo>
                  <a:lnTo>
                    <a:pt x="7" y="385"/>
                  </a:lnTo>
                  <a:lnTo>
                    <a:pt x="0" y="433"/>
                  </a:lnTo>
                  <a:lnTo>
                    <a:pt x="0" y="485"/>
                  </a:lnTo>
                  <a:lnTo>
                    <a:pt x="0" y="536"/>
                  </a:lnTo>
                  <a:lnTo>
                    <a:pt x="7" y="584"/>
                  </a:lnTo>
                  <a:lnTo>
                    <a:pt x="18" y="628"/>
                  </a:lnTo>
                  <a:lnTo>
                    <a:pt x="37" y="672"/>
                  </a:lnTo>
                  <a:lnTo>
                    <a:pt x="59" y="716"/>
                  </a:lnTo>
                  <a:lnTo>
                    <a:pt x="81" y="756"/>
                  </a:lnTo>
                  <a:lnTo>
                    <a:pt x="110" y="793"/>
                  </a:lnTo>
                  <a:lnTo>
                    <a:pt x="140" y="829"/>
                  </a:lnTo>
                  <a:lnTo>
                    <a:pt x="177" y="859"/>
                  </a:lnTo>
                  <a:lnTo>
                    <a:pt x="213" y="888"/>
                  </a:lnTo>
                  <a:lnTo>
                    <a:pt x="254" y="910"/>
                  </a:lnTo>
                  <a:lnTo>
                    <a:pt x="298" y="932"/>
                  </a:lnTo>
                  <a:lnTo>
                    <a:pt x="342" y="951"/>
                  </a:lnTo>
                  <a:lnTo>
                    <a:pt x="386" y="962"/>
                  </a:lnTo>
                  <a:lnTo>
                    <a:pt x="434" y="969"/>
                  </a:lnTo>
                  <a:lnTo>
                    <a:pt x="486" y="969"/>
                  </a:lnTo>
                  <a:close/>
                </a:path>
              </a:pathLst>
            </a:custGeom>
            <a:solidFill>
              <a:srgbClr val="EB9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4" name="Freeform 31">
              <a:extLst>
                <a:ext uri="{FF2B5EF4-FFF2-40B4-BE49-F238E27FC236}">
                  <a16:creationId xmlns:a16="http://schemas.microsoft.com/office/drawing/2014/main" id="{FB68A90E-9CAB-416F-BF34-E3FE6F0D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11"/>
              <a:ext cx="368" cy="524"/>
            </a:xfrm>
            <a:custGeom>
              <a:avLst/>
              <a:gdLst>
                <a:gd name="T0" fmla="*/ 243 w 368"/>
                <a:gd name="T1" fmla="*/ 3 h 524"/>
                <a:gd name="T2" fmla="*/ 243 w 368"/>
                <a:gd name="T3" fmla="*/ 3 h 524"/>
                <a:gd name="T4" fmla="*/ 243 w 368"/>
                <a:gd name="T5" fmla="*/ 0 h 524"/>
                <a:gd name="T6" fmla="*/ 133 w 368"/>
                <a:gd name="T7" fmla="*/ 124 h 524"/>
                <a:gd name="T8" fmla="*/ 22 w 368"/>
                <a:gd name="T9" fmla="*/ 80 h 524"/>
                <a:gd name="T10" fmla="*/ 0 w 368"/>
                <a:gd name="T11" fmla="*/ 143 h 524"/>
                <a:gd name="T12" fmla="*/ 0 w 368"/>
                <a:gd name="T13" fmla="*/ 165 h 524"/>
                <a:gd name="T14" fmla="*/ 0 w 368"/>
                <a:gd name="T15" fmla="*/ 179 h 524"/>
                <a:gd name="T16" fmla="*/ 4 w 368"/>
                <a:gd name="T17" fmla="*/ 194 h 524"/>
                <a:gd name="T18" fmla="*/ 15 w 368"/>
                <a:gd name="T19" fmla="*/ 209 h 524"/>
                <a:gd name="T20" fmla="*/ 33 w 368"/>
                <a:gd name="T21" fmla="*/ 223 h 524"/>
                <a:gd name="T22" fmla="*/ 41 w 368"/>
                <a:gd name="T23" fmla="*/ 231 h 524"/>
                <a:gd name="T24" fmla="*/ 74 w 368"/>
                <a:gd name="T25" fmla="*/ 264 h 524"/>
                <a:gd name="T26" fmla="*/ 107 w 368"/>
                <a:gd name="T27" fmla="*/ 297 h 524"/>
                <a:gd name="T28" fmla="*/ 136 w 368"/>
                <a:gd name="T29" fmla="*/ 334 h 524"/>
                <a:gd name="T30" fmla="*/ 162 w 368"/>
                <a:gd name="T31" fmla="*/ 370 h 524"/>
                <a:gd name="T32" fmla="*/ 188 w 368"/>
                <a:gd name="T33" fmla="*/ 407 h 524"/>
                <a:gd name="T34" fmla="*/ 210 w 368"/>
                <a:gd name="T35" fmla="*/ 444 h 524"/>
                <a:gd name="T36" fmla="*/ 232 w 368"/>
                <a:gd name="T37" fmla="*/ 484 h 524"/>
                <a:gd name="T38" fmla="*/ 250 w 368"/>
                <a:gd name="T39" fmla="*/ 524 h 524"/>
                <a:gd name="T40" fmla="*/ 368 w 368"/>
                <a:gd name="T41" fmla="*/ 128 h 524"/>
                <a:gd name="T42" fmla="*/ 339 w 368"/>
                <a:gd name="T43" fmla="*/ 95 h 524"/>
                <a:gd name="T44" fmla="*/ 309 w 368"/>
                <a:gd name="T45" fmla="*/ 62 h 524"/>
                <a:gd name="T46" fmla="*/ 276 w 368"/>
                <a:gd name="T47" fmla="*/ 33 h 524"/>
                <a:gd name="T48" fmla="*/ 243 w 368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8"/>
                <a:gd name="T76" fmla="*/ 0 h 524"/>
                <a:gd name="T77" fmla="*/ 368 w 368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8" h="524">
                  <a:moveTo>
                    <a:pt x="243" y="3"/>
                  </a:moveTo>
                  <a:lnTo>
                    <a:pt x="243" y="3"/>
                  </a:lnTo>
                  <a:lnTo>
                    <a:pt x="243" y="0"/>
                  </a:lnTo>
                  <a:lnTo>
                    <a:pt x="133" y="124"/>
                  </a:lnTo>
                  <a:lnTo>
                    <a:pt x="22" y="80"/>
                  </a:lnTo>
                  <a:lnTo>
                    <a:pt x="0" y="143"/>
                  </a:lnTo>
                  <a:lnTo>
                    <a:pt x="0" y="165"/>
                  </a:lnTo>
                  <a:lnTo>
                    <a:pt x="0" y="179"/>
                  </a:lnTo>
                  <a:lnTo>
                    <a:pt x="4" y="194"/>
                  </a:lnTo>
                  <a:lnTo>
                    <a:pt x="15" y="209"/>
                  </a:lnTo>
                  <a:lnTo>
                    <a:pt x="33" y="223"/>
                  </a:lnTo>
                  <a:lnTo>
                    <a:pt x="41" y="231"/>
                  </a:lnTo>
                  <a:lnTo>
                    <a:pt x="74" y="264"/>
                  </a:lnTo>
                  <a:lnTo>
                    <a:pt x="107" y="297"/>
                  </a:lnTo>
                  <a:lnTo>
                    <a:pt x="136" y="334"/>
                  </a:lnTo>
                  <a:lnTo>
                    <a:pt x="162" y="370"/>
                  </a:lnTo>
                  <a:lnTo>
                    <a:pt x="188" y="407"/>
                  </a:lnTo>
                  <a:lnTo>
                    <a:pt x="210" y="444"/>
                  </a:lnTo>
                  <a:lnTo>
                    <a:pt x="232" y="484"/>
                  </a:lnTo>
                  <a:lnTo>
                    <a:pt x="250" y="524"/>
                  </a:lnTo>
                  <a:lnTo>
                    <a:pt x="368" y="128"/>
                  </a:lnTo>
                  <a:lnTo>
                    <a:pt x="339" y="95"/>
                  </a:lnTo>
                  <a:lnTo>
                    <a:pt x="309" y="62"/>
                  </a:lnTo>
                  <a:lnTo>
                    <a:pt x="276" y="33"/>
                  </a:lnTo>
                  <a:lnTo>
                    <a:pt x="243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5" name="Freeform 32">
              <a:extLst>
                <a:ext uri="{FF2B5EF4-FFF2-40B4-BE49-F238E27FC236}">
                  <a16:creationId xmlns:a16="http://schemas.microsoft.com/office/drawing/2014/main" id="{6DFF8BCD-F8F6-4CC4-8D21-26020A3A91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07"/>
              <a:ext cx="386" cy="532"/>
            </a:xfrm>
            <a:custGeom>
              <a:avLst/>
              <a:gdLst>
                <a:gd name="T0" fmla="*/ 151 w 386"/>
                <a:gd name="T1" fmla="*/ 136 h 532"/>
                <a:gd name="T2" fmla="*/ 140 w 386"/>
                <a:gd name="T3" fmla="*/ 136 h 532"/>
                <a:gd name="T4" fmla="*/ 19 w 386"/>
                <a:gd name="T5" fmla="*/ 150 h 532"/>
                <a:gd name="T6" fmla="*/ 19 w 386"/>
                <a:gd name="T7" fmla="*/ 183 h 532"/>
                <a:gd name="T8" fmla="*/ 30 w 386"/>
                <a:gd name="T9" fmla="*/ 209 h 532"/>
                <a:gd name="T10" fmla="*/ 55 w 386"/>
                <a:gd name="T11" fmla="*/ 231 h 532"/>
                <a:gd name="T12" fmla="*/ 55 w 386"/>
                <a:gd name="T13" fmla="*/ 231 h 532"/>
                <a:gd name="T14" fmla="*/ 55 w 386"/>
                <a:gd name="T15" fmla="*/ 231 h 532"/>
                <a:gd name="T16" fmla="*/ 122 w 386"/>
                <a:gd name="T17" fmla="*/ 297 h 532"/>
                <a:gd name="T18" fmla="*/ 180 w 386"/>
                <a:gd name="T19" fmla="*/ 367 h 532"/>
                <a:gd name="T20" fmla="*/ 225 w 386"/>
                <a:gd name="T21" fmla="*/ 437 h 532"/>
                <a:gd name="T22" fmla="*/ 258 w 386"/>
                <a:gd name="T23" fmla="*/ 506 h 532"/>
                <a:gd name="T24" fmla="*/ 342 w 386"/>
                <a:gd name="T25" fmla="*/ 103 h 532"/>
                <a:gd name="T26" fmla="*/ 283 w 386"/>
                <a:gd name="T27" fmla="*/ 44 h 532"/>
                <a:gd name="T28" fmla="*/ 55 w 386"/>
                <a:gd name="T29" fmla="*/ 231 h 532"/>
                <a:gd name="T30" fmla="*/ 55 w 386"/>
                <a:gd name="T31" fmla="*/ 231 h 532"/>
                <a:gd name="T32" fmla="*/ 55 w 386"/>
                <a:gd name="T33" fmla="*/ 231 h 532"/>
                <a:gd name="T34" fmla="*/ 55 w 386"/>
                <a:gd name="T35" fmla="*/ 231 h 532"/>
                <a:gd name="T36" fmla="*/ 55 w 386"/>
                <a:gd name="T37" fmla="*/ 231 h 532"/>
                <a:gd name="T38" fmla="*/ 55 w 386"/>
                <a:gd name="T39" fmla="*/ 231 h 532"/>
                <a:gd name="T40" fmla="*/ 258 w 386"/>
                <a:gd name="T41" fmla="*/ 0 h 532"/>
                <a:gd name="T42" fmla="*/ 258 w 386"/>
                <a:gd name="T43" fmla="*/ 0 h 532"/>
                <a:gd name="T44" fmla="*/ 258 w 386"/>
                <a:gd name="T45" fmla="*/ 0 h 532"/>
                <a:gd name="T46" fmla="*/ 324 w 386"/>
                <a:gd name="T47" fmla="*/ 62 h 532"/>
                <a:gd name="T48" fmla="*/ 383 w 386"/>
                <a:gd name="T49" fmla="*/ 128 h 532"/>
                <a:gd name="T50" fmla="*/ 383 w 386"/>
                <a:gd name="T51" fmla="*/ 136 h 532"/>
                <a:gd name="T52" fmla="*/ 254 w 386"/>
                <a:gd name="T53" fmla="*/ 532 h 532"/>
                <a:gd name="T54" fmla="*/ 213 w 386"/>
                <a:gd name="T55" fmla="*/ 451 h 532"/>
                <a:gd name="T56" fmla="*/ 166 w 386"/>
                <a:gd name="T57" fmla="*/ 374 h 532"/>
                <a:gd name="T58" fmla="*/ 111 w 386"/>
                <a:gd name="T59" fmla="*/ 304 h 532"/>
                <a:gd name="T60" fmla="*/ 44 w 386"/>
                <a:gd name="T61" fmla="*/ 242 h 532"/>
                <a:gd name="T62" fmla="*/ 44 w 386"/>
                <a:gd name="T63" fmla="*/ 242 h 532"/>
                <a:gd name="T64" fmla="*/ 44 w 386"/>
                <a:gd name="T65" fmla="*/ 242 h 532"/>
                <a:gd name="T66" fmla="*/ 37 w 386"/>
                <a:gd name="T67" fmla="*/ 235 h 532"/>
                <a:gd name="T68" fmla="*/ 8 w 386"/>
                <a:gd name="T69" fmla="*/ 202 h 532"/>
                <a:gd name="T70" fmla="*/ 0 w 386"/>
                <a:gd name="T71" fmla="*/ 169 h 532"/>
                <a:gd name="T72" fmla="*/ 4 w 386"/>
                <a:gd name="T73" fmla="*/ 143 h 532"/>
                <a:gd name="T74" fmla="*/ 30 w 386"/>
                <a:gd name="T75" fmla="*/ 73 h 532"/>
                <a:gd name="T76" fmla="*/ 140 w 386"/>
                <a:gd name="T77" fmla="*/ 121 h 532"/>
                <a:gd name="T78" fmla="*/ 258 w 386"/>
                <a:gd name="T79" fmla="*/ 0 h 532"/>
                <a:gd name="T80" fmla="*/ 258 w 386"/>
                <a:gd name="T81" fmla="*/ 0 h 5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6"/>
                <a:gd name="T124" fmla="*/ 0 h 532"/>
                <a:gd name="T125" fmla="*/ 386 w 386"/>
                <a:gd name="T126" fmla="*/ 532 h 5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6" h="532">
                  <a:moveTo>
                    <a:pt x="254" y="15"/>
                  </a:moveTo>
                  <a:lnTo>
                    <a:pt x="151" y="136"/>
                  </a:lnTo>
                  <a:lnTo>
                    <a:pt x="147" y="139"/>
                  </a:lnTo>
                  <a:lnTo>
                    <a:pt x="140" y="136"/>
                  </a:lnTo>
                  <a:lnTo>
                    <a:pt x="41" y="95"/>
                  </a:lnTo>
                  <a:lnTo>
                    <a:pt x="19" y="150"/>
                  </a:lnTo>
                  <a:lnTo>
                    <a:pt x="19" y="169"/>
                  </a:lnTo>
                  <a:lnTo>
                    <a:pt x="19" y="183"/>
                  </a:lnTo>
                  <a:lnTo>
                    <a:pt x="22" y="194"/>
                  </a:lnTo>
                  <a:lnTo>
                    <a:pt x="30" y="209"/>
                  </a:lnTo>
                  <a:lnTo>
                    <a:pt x="48" y="224"/>
                  </a:lnTo>
                  <a:lnTo>
                    <a:pt x="55" y="231"/>
                  </a:lnTo>
                  <a:lnTo>
                    <a:pt x="88" y="260"/>
                  </a:lnTo>
                  <a:lnTo>
                    <a:pt x="122" y="297"/>
                  </a:lnTo>
                  <a:lnTo>
                    <a:pt x="151" y="330"/>
                  </a:lnTo>
                  <a:lnTo>
                    <a:pt x="180" y="367"/>
                  </a:lnTo>
                  <a:lnTo>
                    <a:pt x="202" y="400"/>
                  </a:lnTo>
                  <a:lnTo>
                    <a:pt x="225" y="437"/>
                  </a:lnTo>
                  <a:lnTo>
                    <a:pt x="243" y="470"/>
                  </a:lnTo>
                  <a:lnTo>
                    <a:pt x="258" y="506"/>
                  </a:lnTo>
                  <a:lnTo>
                    <a:pt x="368" y="136"/>
                  </a:lnTo>
                  <a:lnTo>
                    <a:pt x="342" y="103"/>
                  </a:lnTo>
                  <a:lnTo>
                    <a:pt x="313" y="73"/>
                  </a:lnTo>
                  <a:lnTo>
                    <a:pt x="283" y="44"/>
                  </a:lnTo>
                  <a:lnTo>
                    <a:pt x="254" y="15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55" y="231"/>
                  </a:moveTo>
                  <a:lnTo>
                    <a:pt x="55" y="231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91" y="29"/>
                  </a:lnTo>
                  <a:lnTo>
                    <a:pt x="324" y="62"/>
                  </a:lnTo>
                  <a:lnTo>
                    <a:pt x="353" y="95"/>
                  </a:lnTo>
                  <a:lnTo>
                    <a:pt x="383" y="128"/>
                  </a:lnTo>
                  <a:lnTo>
                    <a:pt x="386" y="132"/>
                  </a:lnTo>
                  <a:lnTo>
                    <a:pt x="383" y="136"/>
                  </a:lnTo>
                  <a:lnTo>
                    <a:pt x="269" y="532"/>
                  </a:lnTo>
                  <a:lnTo>
                    <a:pt x="254" y="532"/>
                  </a:lnTo>
                  <a:lnTo>
                    <a:pt x="236" y="492"/>
                  </a:lnTo>
                  <a:lnTo>
                    <a:pt x="213" y="451"/>
                  </a:lnTo>
                  <a:lnTo>
                    <a:pt x="191" y="411"/>
                  </a:lnTo>
                  <a:lnTo>
                    <a:pt x="166" y="374"/>
                  </a:lnTo>
                  <a:lnTo>
                    <a:pt x="140" y="341"/>
                  </a:lnTo>
                  <a:lnTo>
                    <a:pt x="111" y="304"/>
                  </a:lnTo>
                  <a:lnTo>
                    <a:pt x="77" y="271"/>
                  </a:lnTo>
                  <a:lnTo>
                    <a:pt x="44" y="242"/>
                  </a:lnTo>
                  <a:lnTo>
                    <a:pt x="37" y="235"/>
                  </a:lnTo>
                  <a:lnTo>
                    <a:pt x="19" y="216"/>
                  </a:lnTo>
                  <a:lnTo>
                    <a:pt x="8" y="202"/>
                  </a:lnTo>
                  <a:lnTo>
                    <a:pt x="4" y="187"/>
                  </a:lnTo>
                  <a:lnTo>
                    <a:pt x="0" y="169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26" y="84"/>
                  </a:lnTo>
                  <a:lnTo>
                    <a:pt x="30" y="73"/>
                  </a:lnTo>
                  <a:lnTo>
                    <a:pt x="37" y="77"/>
                  </a:lnTo>
                  <a:lnTo>
                    <a:pt x="140" y="121"/>
                  </a:lnTo>
                  <a:lnTo>
                    <a:pt x="247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6" name="Freeform 33">
              <a:extLst>
                <a:ext uri="{FF2B5EF4-FFF2-40B4-BE49-F238E27FC236}">
                  <a16:creationId xmlns:a16="http://schemas.microsoft.com/office/drawing/2014/main" id="{8175EA16-C8C3-4B42-8C5D-6A5F73F56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88"/>
              <a:ext cx="118" cy="150"/>
            </a:xfrm>
            <a:custGeom>
              <a:avLst/>
              <a:gdLst>
                <a:gd name="T0" fmla="*/ 30 w 118"/>
                <a:gd name="T1" fmla="*/ 0 h 150"/>
                <a:gd name="T2" fmla="*/ 37 w 118"/>
                <a:gd name="T3" fmla="*/ 7 h 150"/>
                <a:gd name="T4" fmla="*/ 107 w 118"/>
                <a:gd name="T5" fmla="*/ 73 h 150"/>
                <a:gd name="T6" fmla="*/ 114 w 118"/>
                <a:gd name="T7" fmla="*/ 80 h 150"/>
                <a:gd name="T8" fmla="*/ 118 w 118"/>
                <a:gd name="T9" fmla="*/ 84 h 150"/>
                <a:gd name="T10" fmla="*/ 118 w 118"/>
                <a:gd name="T11" fmla="*/ 91 h 150"/>
                <a:gd name="T12" fmla="*/ 118 w 118"/>
                <a:gd name="T13" fmla="*/ 95 h 150"/>
                <a:gd name="T14" fmla="*/ 103 w 118"/>
                <a:gd name="T15" fmla="*/ 99 h 150"/>
                <a:gd name="T16" fmla="*/ 81 w 118"/>
                <a:gd name="T17" fmla="*/ 95 h 150"/>
                <a:gd name="T18" fmla="*/ 48 w 118"/>
                <a:gd name="T19" fmla="*/ 91 h 150"/>
                <a:gd name="T20" fmla="*/ 26 w 118"/>
                <a:gd name="T21" fmla="*/ 95 h 150"/>
                <a:gd name="T22" fmla="*/ 26 w 118"/>
                <a:gd name="T23" fmla="*/ 102 h 150"/>
                <a:gd name="T24" fmla="*/ 26 w 118"/>
                <a:gd name="T25" fmla="*/ 110 h 150"/>
                <a:gd name="T26" fmla="*/ 33 w 118"/>
                <a:gd name="T27" fmla="*/ 121 h 150"/>
                <a:gd name="T28" fmla="*/ 44 w 118"/>
                <a:gd name="T29" fmla="*/ 139 h 150"/>
                <a:gd name="T30" fmla="*/ 33 w 118"/>
                <a:gd name="T31" fmla="*/ 150 h 150"/>
                <a:gd name="T32" fmla="*/ 19 w 118"/>
                <a:gd name="T33" fmla="*/ 132 h 150"/>
                <a:gd name="T34" fmla="*/ 8 w 118"/>
                <a:gd name="T35" fmla="*/ 113 h 150"/>
                <a:gd name="T36" fmla="*/ 4 w 118"/>
                <a:gd name="T37" fmla="*/ 102 h 150"/>
                <a:gd name="T38" fmla="*/ 0 w 118"/>
                <a:gd name="T39" fmla="*/ 91 h 150"/>
                <a:gd name="T40" fmla="*/ 0 w 118"/>
                <a:gd name="T41" fmla="*/ 77 h 150"/>
                <a:gd name="T42" fmla="*/ 4 w 118"/>
                <a:gd name="T43" fmla="*/ 58 h 150"/>
                <a:gd name="T44" fmla="*/ 4 w 118"/>
                <a:gd name="T45" fmla="*/ 58 h 150"/>
                <a:gd name="T46" fmla="*/ 26 w 118"/>
                <a:gd name="T47" fmla="*/ 11 h 150"/>
                <a:gd name="T48" fmla="*/ 30 w 118"/>
                <a:gd name="T49" fmla="*/ 0 h 150"/>
                <a:gd name="T50" fmla="*/ 37 w 118"/>
                <a:gd name="T51" fmla="*/ 25 h 150"/>
                <a:gd name="T52" fmla="*/ 19 w 118"/>
                <a:gd name="T53" fmla="*/ 62 h 150"/>
                <a:gd name="T54" fmla="*/ 15 w 118"/>
                <a:gd name="T55" fmla="*/ 73 h 150"/>
                <a:gd name="T56" fmla="*/ 15 w 118"/>
                <a:gd name="T57" fmla="*/ 84 h 150"/>
                <a:gd name="T58" fmla="*/ 15 w 118"/>
                <a:gd name="T59" fmla="*/ 84 h 150"/>
                <a:gd name="T60" fmla="*/ 19 w 118"/>
                <a:gd name="T61" fmla="*/ 84 h 150"/>
                <a:gd name="T62" fmla="*/ 30 w 118"/>
                <a:gd name="T63" fmla="*/ 80 h 150"/>
                <a:gd name="T64" fmla="*/ 48 w 118"/>
                <a:gd name="T65" fmla="*/ 77 h 150"/>
                <a:gd name="T66" fmla="*/ 66 w 118"/>
                <a:gd name="T67" fmla="*/ 77 h 150"/>
                <a:gd name="T68" fmla="*/ 85 w 118"/>
                <a:gd name="T69" fmla="*/ 80 h 150"/>
                <a:gd name="T70" fmla="*/ 92 w 118"/>
                <a:gd name="T71" fmla="*/ 80 h 150"/>
                <a:gd name="T72" fmla="*/ 96 w 118"/>
                <a:gd name="T73" fmla="*/ 84 h 150"/>
                <a:gd name="T74" fmla="*/ 37 w 118"/>
                <a:gd name="T75" fmla="*/ 25 h 150"/>
                <a:gd name="T76" fmla="*/ 103 w 118"/>
                <a:gd name="T77" fmla="*/ 84 h 150"/>
                <a:gd name="T78" fmla="*/ 103 w 118"/>
                <a:gd name="T79" fmla="*/ 84 h 150"/>
                <a:gd name="T80" fmla="*/ 107 w 118"/>
                <a:gd name="T81" fmla="*/ 84 h 150"/>
                <a:gd name="T82" fmla="*/ 107 w 118"/>
                <a:gd name="T83" fmla="*/ 84 h 150"/>
                <a:gd name="T84" fmla="*/ 103 w 118"/>
                <a:gd name="T85" fmla="*/ 84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30" y="0"/>
                  </a:moveTo>
                  <a:lnTo>
                    <a:pt x="37" y="7"/>
                  </a:lnTo>
                  <a:lnTo>
                    <a:pt x="107" y="73"/>
                  </a:lnTo>
                  <a:lnTo>
                    <a:pt x="114" y="80"/>
                  </a:lnTo>
                  <a:lnTo>
                    <a:pt x="118" y="84"/>
                  </a:lnTo>
                  <a:lnTo>
                    <a:pt x="118" y="91"/>
                  </a:lnTo>
                  <a:lnTo>
                    <a:pt x="118" y="95"/>
                  </a:lnTo>
                  <a:lnTo>
                    <a:pt x="103" y="99"/>
                  </a:lnTo>
                  <a:lnTo>
                    <a:pt x="81" y="95"/>
                  </a:lnTo>
                  <a:lnTo>
                    <a:pt x="48" y="91"/>
                  </a:lnTo>
                  <a:lnTo>
                    <a:pt x="26" y="95"/>
                  </a:lnTo>
                  <a:lnTo>
                    <a:pt x="26" y="102"/>
                  </a:lnTo>
                  <a:lnTo>
                    <a:pt x="26" y="110"/>
                  </a:lnTo>
                  <a:lnTo>
                    <a:pt x="33" y="121"/>
                  </a:lnTo>
                  <a:lnTo>
                    <a:pt x="44" y="139"/>
                  </a:lnTo>
                  <a:lnTo>
                    <a:pt x="33" y="150"/>
                  </a:lnTo>
                  <a:lnTo>
                    <a:pt x="19" y="132"/>
                  </a:lnTo>
                  <a:lnTo>
                    <a:pt x="8" y="113"/>
                  </a:lnTo>
                  <a:lnTo>
                    <a:pt x="4" y="102"/>
                  </a:lnTo>
                  <a:lnTo>
                    <a:pt x="0" y="91"/>
                  </a:lnTo>
                  <a:lnTo>
                    <a:pt x="0" y="77"/>
                  </a:lnTo>
                  <a:lnTo>
                    <a:pt x="4" y="58"/>
                  </a:lnTo>
                  <a:lnTo>
                    <a:pt x="26" y="11"/>
                  </a:lnTo>
                  <a:lnTo>
                    <a:pt x="30" y="0"/>
                  </a:lnTo>
                  <a:close/>
                  <a:moveTo>
                    <a:pt x="37" y="25"/>
                  </a:moveTo>
                  <a:lnTo>
                    <a:pt x="19" y="62"/>
                  </a:lnTo>
                  <a:lnTo>
                    <a:pt x="15" y="73"/>
                  </a:lnTo>
                  <a:lnTo>
                    <a:pt x="15" y="84"/>
                  </a:lnTo>
                  <a:lnTo>
                    <a:pt x="19" y="84"/>
                  </a:lnTo>
                  <a:lnTo>
                    <a:pt x="30" y="80"/>
                  </a:lnTo>
                  <a:lnTo>
                    <a:pt x="48" y="77"/>
                  </a:lnTo>
                  <a:lnTo>
                    <a:pt x="66" y="77"/>
                  </a:lnTo>
                  <a:lnTo>
                    <a:pt x="85" y="80"/>
                  </a:lnTo>
                  <a:lnTo>
                    <a:pt x="92" y="80"/>
                  </a:lnTo>
                  <a:lnTo>
                    <a:pt x="96" y="84"/>
                  </a:lnTo>
                  <a:lnTo>
                    <a:pt x="37" y="25"/>
                  </a:lnTo>
                  <a:close/>
                  <a:moveTo>
                    <a:pt x="103" y="84"/>
                  </a:moveTo>
                  <a:lnTo>
                    <a:pt x="103" y="84"/>
                  </a:lnTo>
                  <a:lnTo>
                    <a:pt x="107" y="84"/>
                  </a:lnTo>
                  <a:lnTo>
                    <a:pt x="103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7" name="Freeform 34">
              <a:extLst>
                <a:ext uri="{FF2B5EF4-FFF2-40B4-BE49-F238E27FC236}">
                  <a16:creationId xmlns:a16="http://schemas.microsoft.com/office/drawing/2014/main" id="{ED2EB3D9-53B9-4891-AF35-3C2A49E43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811"/>
              <a:ext cx="367" cy="524"/>
            </a:xfrm>
            <a:custGeom>
              <a:avLst/>
              <a:gdLst>
                <a:gd name="T0" fmla="*/ 121 w 367"/>
                <a:gd name="T1" fmla="*/ 3 h 524"/>
                <a:gd name="T2" fmla="*/ 125 w 367"/>
                <a:gd name="T3" fmla="*/ 3 h 524"/>
                <a:gd name="T4" fmla="*/ 125 w 367"/>
                <a:gd name="T5" fmla="*/ 0 h 524"/>
                <a:gd name="T6" fmla="*/ 231 w 367"/>
                <a:gd name="T7" fmla="*/ 124 h 524"/>
                <a:gd name="T8" fmla="*/ 342 w 367"/>
                <a:gd name="T9" fmla="*/ 80 h 524"/>
                <a:gd name="T10" fmla="*/ 364 w 367"/>
                <a:gd name="T11" fmla="*/ 143 h 524"/>
                <a:gd name="T12" fmla="*/ 367 w 367"/>
                <a:gd name="T13" fmla="*/ 165 h 524"/>
                <a:gd name="T14" fmla="*/ 367 w 367"/>
                <a:gd name="T15" fmla="*/ 179 h 524"/>
                <a:gd name="T16" fmla="*/ 360 w 367"/>
                <a:gd name="T17" fmla="*/ 194 h 524"/>
                <a:gd name="T18" fmla="*/ 353 w 367"/>
                <a:gd name="T19" fmla="*/ 209 h 524"/>
                <a:gd name="T20" fmla="*/ 334 w 367"/>
                <a:gd name="T21" fmla="*/ 223 h 524"/>
                <a:gd name="T22" fmla="*/ 327 w 367"/>
                <a:gd name="T23" fmla="*/ 231 h 524"/>
                <a:gd name="T24" fmla="*/ 290 w 367"/>
                <a:gd name="T25" fmla="*/ 264 h 524"/>
                <a:gd name="T26" fmla="*/ 261 w 367"/>
                <a:gd name="T27" fmla="*/ 297 h 524"/>
                <a:gd name="T28" fmla="*/ 231 w 367"/>
                <a:gd name="T29" fmla="*/ 334 h 524"/>
                <a:gd name="T30" fmla="*/ 202 w 367"/>
                <a:gd name="T31" fmla="*/ 370 h 524"/>
                <a:gd name="T32" fmla="*/ 176 w 367"/>
                <a:gd name="T33" fmla="*/ 407 h 524"/>
                <a:gd name="T34" fmla="*/ 154 w 367"/>
                <a:gd name="T35" fmla="*/ 444 h 524"/>
                <a:gd name="T36" fmla="*/ 136 w 367"/>
                <a:gd name="T37" fmla="*/ 484 h 524"/>
                <a:gd name="T38" fmla="*/ 117 w 367"/>
                <a:gd name="T39" fmla="*/ 524 h 524"/>
                <a:gd name="T40" fmla="*/ 0 w 367"/>
                <a:gd name="T41" fmla="*/ 128 h 524"/>
                <a:gd name="T42" fmla="*/ 29 w 367"/>
                <a:gd name="T43" fmla="*/ 95 h 524"/>
                <a:gd name="T44" fmla="*/ 59 w 367"/>
                <a:gd name="T45" fmla="*/ 62 h 524"/>
                <a:gd name="T46" fmla="*/ 88 w 367"/>
                <a:gd name="T47" fmla="*/ 33 h 524"/>
                <a:gd name="T48" fmla="*/ 121 w 367"/>
                <a:gd name="T49" fmla="*/ 3 h 5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67"/>
                <a:gd name="T76" fmla="*/ 0 h 524"/>
                <a:gd name="T77" fmla="*/ 367 w 367"/>
                <a:gd name="T78" fmla="*/ 524 h 5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67" h="524">
                  <a:moveTo>
                    <a:pt x="121" y="3"/>
                  </a:moveTo>
                  <a:lnTo>
                    <a:pt x="125" y="3"/>
                  </a:lnTo>
                  <a:lnTo>
                    <a:pt x="125" y="0"/>
                  </a:lnTo>
                  <a:lnTo>
                    <a:pt x="231" y="124"/>
                  </a:lnTo>
                  <a:lnTo>
                    <a:pt x="342" y="80"/>
                  </a:lnTo>
                  <a:lnTo>
                    <a:pt x="364" y="143"/>
                  </a:lnTo>
                  <a:lnTo>
                    <a:pt x="367" y="165"/>
                  </a:lnTo>
                  <a:lnTo>
                    <a:pt x="367" y="179"/>
                  </a:lnTo>
                  <a:lnTo>
                    <a:pt x="360" y="194"/>
                  </a:lnTo>
                  <a:lnTo>
                    <a:pt x="353" y="209"/>
                  </a:lnTo>
                  <a:lnTo>
                    <a:pt x="334" y="223"/>
                  </a:lnTo>
                  <a:lnTo>
                    <a:pt x="327" y="231"/>
                  </a:lnTo>
                  <a:lnTo>
                    <a:pt x="290" y="264"/>
                  </a:lnTo>
                  <a:lnTo>
                    <a:pt x="261" y="297"/>
                  </a:lnTo>
                  <a:lnTo>
                    <a:pt x="231" y="334"/>
                  </a:lnTo>
                  <a:lnTo>
                    <a:pt x="202" y="370"/>
                  </a:lnTo>
                  <a:lnTo>
                    <a:pt x="176" y="407"/>
                  </a:lnTo>
                  <a:lnTo>
                    <a:pt x="154" y="444"/>
                  </a:lnTo>
                  <a:lnTo>
                    <a:pt x="136" y="484"/>
                  </a:lnTo>
                  <a:lnTo>
                    <a:pt x="117" y="524"/>
                  </a:lnTo>
                  <a:lnTo>
                    <a:pt x="0" y="128"/>
                  </a:lnTo>
                  <a:lnTo>
                    <a:pt x="29" y="95"/>
                  </a:lnTo>
                  <a:lnTo>
                    <a:pt x="59" y="62"/>
                  </a:lnTo>
                  <a:lnTo>
                    <a:pt x="88" y="3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8" name="Freeform 35">
              <a:extLst>
                <a:ext uri="{FF2B5EF4-FFF2-40B4-BE49-F238E27FC236}">
                  <a16:creationId xmlns:a16="http://schemas.microsoft.com/office/drawing/2014/main" id="{F0478735-5DA9-4E2F-A42A-D82117A38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5" y="1803"/>
              <a:ext cx="383" cy="536"/>
            </a:xfrm>
            <a:custGeom>
              <a:avLst/>
              <a:gdLst>
                <a:gd name="T0" fmla="*/ 125 w 383"/>
                <a:gd name="T1" fmla="*/ 4 h 536"/>
                <a:gd name="T2" fmla="*/ 125 w 383"/>
                <a:gd name="T3" fmla="*/ 4 h 536"/>
                <a:gd name="T4" fmla="*/ 125 w 383"/>
                <a:gd name="T5" fmla="*/ 4 h 536"/>
                <a:gd name="T6" fmla="*/ 125 w 383"/>
                <a:gd name="T7" fmla="*/ 4 h 536"/>
                <a:gd name="T8" fmla="*/ 125 w 383"/>
                <a:gd name="T9" fmla="*/ 4 h 536"/>
                <a:gd name="T10" fmla="*/ 125 w 383"/>
                <a:gd name="T11" fmla="*/ 4 h 536"/>
                <a:gd name="T12" fmla="*/ 125 w 383"/>
                <a:gd name="T13" fmla="*/ 4 h 536"/>
                <a:gd name="T14" fmla="*/ 125 w 383"/>
                <a:gd name="T15" fmla="*/ 4 h 536"/>
                <a:gd name="T16" fmla="*/ 125 w 383"/>
                <a:gd name="T17" fmla="*/ 4 h 536"/>
                <a:gd name="T18" fmla="*/ 125 w 383"/>
                <a:gd name="T19" fmla="*/ 4 h 536"/>
                <a:gd name="T20" fmla="*/ 136 w 383"/>
                <a:gd name="T21" fmla="*/ 4 h 536"/>
                <a:gd name="T22" fmla="*/ 346 w 383"/>
                <a:gd name="T23" fmla="*/ 81 h 536"/>
                <a:gd name="T24" fmla="*/ 357 w 383"/>
                <a:gd name="T25" fmla="*/ 88 h 536"/>
                <a:gd name="T26" fmla="*/ 379 w 383"/>
                <a:gd name="T27" fmla="*/ 151 h 536"/>
                <a:gd name="T28" fmla="*/ 383 w 383"/>
                <a:gd name="T29" fmla="*/ 191 h 536"/>
                <a:gd name="T30" fmla="*/ 364 w 383"/>
                <a:gd name="T31" fmla="*/ 220 h 536"/>
                <a:gd name="T32" fmla="*/ 339 w 383"/>
                <a:gd name="T33" fmla="*/ 246 h 536"/>
                <a:gd name="T34" fmla="*/ 339 w 383"/>
                <a:gd name="T35" fmla="*/ 246 h 536"/>
                <a:gd name="T36" fmla="*/ 306 w 383"/>
                <a:gd name="T37" fmla="*/ 275 h 536"/>
                <a:gd name="T38" fmla="*/ 247 w 383"/>
                <a:gd name="T39" fmla="*/ 345 h 536"/>
                <a:gd name="T40" fmla="*/ 192 w 383"/>
                <a:gd name="T41" fmla="*/ 415 h 536"/>
                <a:gd name="T42" fmla="*/ 151 w 383"/>
                <a:gd name="T43" fmla="*/ 496 h 536"/>
                <a:gd name="T44" fmla="*/ 118 w 383"/>
                <a:gd name="T45" fmla="*/ 536 h 536"/>
                <a:gd name="T46" fmla="*/ 0 w 383"/>
                <a:gd name="T47" fmla="*/ 136 h 536"/>
                <a:gd name="T48" fmla="*/ 30 w 383"/>
                <a:gd name="T49" fmla="*/ 99 h 536"/>
                <a:gd name="T50" fmla="*/ 92 w 383"/>
                <a:gd name="T51" fmla="*/ 33 h 536"/>
                <a:gd name="T52" fmla="*/ 125 w 383"/>
                <a:gd name="T53" fmla="*/ 4 h 536"/>
                <a:gd name="T54" fmla="*/ 125 w 383"/>
                <a:gd name="T55" fmla="*/ 4 h 536"/>
                <a:gd name="T56" fmla="*/ 125 w 383"/>
                <a:gd name="T57" fmla="*/ 4 h 536"/>
                <a:gd name="T58" fmla="*/ 125 w 383"/>
                <a:gd name="T59" fmla="*/ 4 h 536"/>
                <a:gd name="T60" fmla="*/ 125 w 383"/>
                <a:gd name="T61" fmla="*/ 4 h 536"/>
                <a:gd name="T62" fmla="*/ 125 w 383"/>
                <a:gd name="T63" fmla="*/ 4 h 536"/>
                <a:gd name="T64" fmla="*/ 125 w 383"/>
                <a:gd name="T65" fmla="*/ 4 h 536"/>
                <a:gd name="T66" fmla="*/ 125 w 383"/>
                <a:gd name="T67" fmla="*/ 4 h 536"/>
                <a:gd name="T68" fmla="*/ 125 w 383"/>
                <a:gd name="T69" fmla="*/ 4 h 536"/>
                <a:gd name="T70" fmla="*/ 125 w 383"/>
                <a:gd name="T71" fmla="*/ 4 h 536"/>
                <a:gd name="T72" fmla="*/ 129 w 383"/>
                <a:gd name="T73" fmla="*/ 19 h 536"/>
                <a:gd name="T74" fmla="*/ 70 w 383"/>
                <a:gd name="T75" fmla="*/ 77 h 536"/>
                <a:gd name="T76" fmla="*/ 15 w 383"/>
                <a:gd name="T77" fmla="*/ 140 h 536"/>
                <a:gd name="T78" fmla="*/ 144 w 383"/>
                <a:gd name="T79" fmla="*/ 474 h 536"/>
                <a:gd name="T80" fmla="*/ 184 w 383"/>
                <a:gd name="T81" fmla="*/ 404 h 536"/>
                <a:gd name="T82" fmla="*/ 232 w 383"/>
                <a:gd name="T83" fmla="*/ 334 h 536"/>
                <a:gd name="T84" fmla="*/ 295 w 383"/>
                <a:gd name="T85" fmla="*/ 264 h 536"/>
                <a:gd name="T86" fmla="*/ 328 w 383"/>
                <a:gd name="T87" fmla="*/ 235 h 536"/>
                <a:gd name="T88" fmla="*/ 328 w 383"/>
                <a:gd name="T89" fmla="*/ 235 h 536"/>
                <a:gd name="T90" fmla="*/ 339 w 383"/>
                <a:gd name="T91" fmla="*/ 228 h 536"/>
                <a:gd name="T92" fmla="*/ 361 w 383"/>
                <a:gd name="T93" fmla="*/ 198 h 536"/>
                <a:gd name="T94" fmla="*/ 368 w 383"/>
                <a:gd name="T95" fmla="*/ 173 h 536"/>
                <a:gd name="T96" fmla="*/ 346 w 383"/>
                <a:gd name="T97" fmla="*/ 99 h 536"/>
                <a:gd name="T98" fmla="*/ 239 w 383"/>
                <a:gd name="T99" fmla="*/ 143 h 536"/>
                <a:gd name="T100" fmla="*/ 129 w 383"/>
                <a:gd name="T101" fmla="*/ 19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3"/>
                <a:gd name="T154" fmla="*/ 0 h 536"/>
                <a:gd name="T155" fmla="*/ 383 w 383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3" h="536">
                  <a:moveTo>
                    <a:pt x="125" y="4"/>
                  </a:moveTo>
                  <a:lnTo>
                    <a:pt x="125" y="4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243" y="125"/>
                  </a:lnTo>
                  <a:lnTo>
                    <a:pt x="346" y="81"/>
                  </a:lnTo>
                  <a:lnTo>
                    <a:pt x="353" y="77"/>
                  </a:lnTo>
                  <a:lnTo>
                    <a:pt x="357" y="88"/>
                  </a:lnTo>
                  <a:lnTo>
                    <a:pt x="379" y="147"/>
                  </a:lnTo>
                  <a:lnTo>
                    <a:pt x="379" y="151"/>
                  </a:lnTo>
                  <a:lnTo>
                    <a:pt x="383" y="173"/>
                  </a:lnTo>
                  <a:lnTo>
                    <a:pt x="383" y="191"/>
                  </a:lnTo>
                  <a:lnTo>
                    <a:pt x="375" y="206"/>
                  </a:lnTo>
                  <a:lnTo>
                    <a:pt x="364" y="220"/>
                  </a:lnTo>
                  <a:lnTo>
                    <a:pt x="346" y="239"/>
                  </a:lnTo>
                  <a:lnTo>
                    <a:pt x="339" y="246"/>
                  </a:lnTo>
                  <a:lnTo>
                    <a:pt x="306" y="275"/>
                  </a:lnTo>
                  <a:lnTo>
                    <a:pt x="272" y="308"/>
                  </a:lnTo>
                  <a:lnTo>
                    <a:pt x="247" y="345"/>
                  </a:lnTo>
                  <a:lnTo>
                    <a:pt x="217" y="378"/>
                  </a:lnTo>
                  <a:lnTo>
                    <a:pt x="192" y="415"/>
                  </a:lnTo>
                  <a:lnTo>
                    <a:pt x="170" y="455"/>
                  </a:lnTo>
                  <a:lnTo>
                    <a:pt x="151" y="496"/>
                  </a:lnTo>
                  <a:lnTo>
                    <a:pt x="133" y="536"/>
                  </a:lnTo>
                  <a:lnTo>
                    <a:pt x="118" y="536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30" y="99"/>
                  </a:lnTo>
                  <a:lnTo>
                    <a:pt x="63" y="66"/>
                  </a:lnTo>
                  <a:lnTo>
                    <a:pt x="92" y="33"/>
                  </a:ln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5" y="4"/>
                  </a:moveTo>
                  <a:lnTo>
                    <a:pt x="125" y="4"/>
                  </a:lnTo>
                  <a:close/>
                  <a:moveTo>
                    <a:pt x="129" y="19"/>
                  </a:moveTo>
                  <a:lnTo>
                    <a:pt x="100" y="48"/>
                  </a:lnTo>
                  <a:lnTo>
                    <a:pt x="70" y="77"/>
                  </a:lnTo>
                  <a:lnTo>
                    <a:pt x="44" y="107"/>
                  </a:lnTo>
                  <a:lnTo>
                    <a:pt x="15" y="140"/>
                  </a:lnTo>
                  <a:lnTo>
                    <a:pt x="125" y="510"/>
                  </a:lnTo>
                  <a:lnTo>
                    <a:pt x="144" y="474"/>
                  </a:lnTo>
                  <a:lnTo>
                    <a:pt x="162" y="441"/>
                  </a:lnTo>
                  <a:lnTo>
                    <a:pt x="184" y="404"/>
                  </a:lnTo>
                  <a:lnTo>
                    <a:pt x="206" y="371"/>
                  </a:lnTo>
                  <a:lnTo>
                    <a:pt x="232" y="334"/>
                  </a:lnTo>
                  <a:lnTo>
                    <a:pt x="261" y="301"/>
                  </a:lnTo>
                  <a:lnTo>
                    <a:pt x="295" y="264"/>
                  </a:lnTo>
                  <a:lnTo>
                    <a:pt x="328" y="235"/>
                  </a:lnTo>
                  <a:lnTo>
                    <a:pt x="339" y="228"/>
                  </a:lnTo>
                  <a:lnTo>
                    <a:pt x="353" y="213"/>
                  </a:lnTo>
                  <a:lnTo>
                    <a:pt x="361" y="198"/>
                  </a:lnTo>
                  <a:lnTo>
                    <a:pt x="368" y="187"/>
                  </a:lnTo>
                  <a:lnTo>
                    <a:pt x="368" y="173"/>
                  </a:lnTo>
                  <a:lnTo>
                    <a:pt x="364" y="154"/>
                  </a:lnTo>
                  <a:lnTo>
                    <a:pt x="346" y="99"/>
                  </a:lnTo>
                  <a:lnTo>
                    <a:pt x="243" y="140"/>
                  </a:lnTo>
                  <a:lnTo>
                    <a:pt x="239" y="143"/>
                  </a:lnTo>
                  <a:lnTo>
                    <a:pt x="236" y="140"/>
                  </a:lnTo>
                  <a:lnTo>
                    <a:pt x="129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59" name="Freeform 36">
              <a:extLst>
                <a:ext uri="{FF2B5EF4-FFF2-40B4-BE49-F238E27FC236}">
                  <a16:creationId xmlns:a16="http://schemas.microsoft.com/office/drawing/2014/main" id="{34FFDDF7-6AA9-485C-AE75-1FEBC41016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1888"/>
              <a:ext cx="118" cy="150"/>
            </a:xfrm>
            <a:custGeom>
              <a:avLst/>
              <a:gdLst>
                <a:gd name="T0" fmla="*/ 85 w 118"/>
                <a:gd name="T1" fmla="*/ 25 h 150"/>
                <a:gd name="T2" fmla="*/ 22 w 118"/>
                <a:gd name="T3" fmla="*/ 84 h 150"/>
                <a:gd name="T4" fmla="*/ 30 w 118"/>
                <a:gd name="T5" fmla="*/ 80 h 150"/>
                <a:gd name="T6" fmla="*/ 37 w 118"/>
                <a:gd name="T7" fmla="*/ 80 h 150"/>
                <a:gd name="T8" fmla="*/ 55 w 118"/>
                <a:gd name="T9" fmla="*/ 77 h 150"/>
                <a:gd name="T10" fmla="*/ 74 w 118"/>
                <a:gd name="T11" fmla="*/ 77 h 150"/>
                <a:gd name="T12" fmla="*/ 88 w 118"/>
                <a:gd name="T13" fmla="*/ 80 h 150"/>
                <a:gd name="T14" fmla="*/ 103 w 118"/>
                <a:gd name="T15" fmla="*/ 84 h 150"/>
                <a:gd name="T16" fmla="*/ 103 w 118"/>
                <a:gd name="T17" fmla="*/ 84 h 150"/>
                <a:gd name="T18" fmla="*/ 103 w 118"/>
                <a:gd name="T19" fmla="*/ 84 h 150"/>
                <a:gd name="T20" fmla="*/ 103 w 118"/>
                <a:gd name="T21" fmla="*/ 73 h 150"/>
                <a:gd name="T22" fmla="*/ 103 w 118"/>
                <a:gd name="T23" fmla="*/ 62 h 150"/>
                <a:gd name="T24" fmla="*/ 85 w 118"/>
                <a:gd name="T25" fmla="*/ 25 h 150"/>
                <a:gd name="T26" fmla="*/ 15 w 118"/>
                <a:gd name="T27" fmla="*/ 84 h 150"/>
                <a:gd name="T28" fmla="*/ 15 w 118"/>
                <a:gd name="T29" fmla="*/ 84 h 150"/>
                <a:gd name="T30" fmla="*/ 15 w 118"/>
                <a:gd name="T31" fmla="*/ 84 h 150"/>
                <a:gd name="T32" fmla="*/ 15 w 118"/>
                <a:gd name="T33" fmla="*/ 84 h 150"/>
                <a:gd name="T34" fmla="*/ 15 w 118"/>
                <a:gd name="T35" fmla="*/ 84 h 150"/>
                <a:gd name="T36" fmla="*/ 81 w 118"/>
                <a:gd name="T37" fmla="*/ 7 h 150"/>
                <a:gd name="T38" fmla="*/ 88 w 118"/>
                <a:gd name="T39" fmla="*/ 0 h 150"/>
                <a:gd name="T40" fmla="*/ 92 w 118"/>
                <a:gd name="T41" fmla="*/ 11 h 150"/>
                <a:gd name="T42" fmla="*/ 114 w 118"/>
                <a:gd name="T43" fmla="*/ 58 h 150"/>
                <a:gd name="T44" fmla="*/ 118 w 118"/>
                <a:gd name="T45" fmla="*/ 58 h 150"/>
                <a:gd name="T46" fmla="*/ 118 w 118"/>
                <a:gd name="T47" fmla="*/ 77 h 150"/>
                <a:gd name="T48" fmla="*/ 118 w 118"/>
                <a:gd name="T49" fmla="*/ 91 h 150"/>
                <a:gd name="T50" fmla="*/ 118 w 118"/>
                <a:gd name="T51" fmla="*/ 102 h 150"/>
                <a:gd name="T52" fmla="*/ 114 w 118"/>
                <a:gd name="T53" fmla="*/ 113 h 150"/>
                <a:gd name="T54" fmla="*/ 103 w 118"/>
                <a:gd name="T55" fmla="*/ 132 h 150"/>
                <a:gd name="T56" fmla="*/ 85 w 118"/>
                <a:gd name="T57" fmla="*/ 150 h 150"/>
                <a:gd name="T58" fmla="*/ 74 w 118"/>
                <a:gd name="T59" fmla="*/ 139 h 150"/>
                <a:gd name="T60" fmla="*/ 88 w 118"/>
                <a:gd name="T61" fmla="*/ 121 h 150"/>
                <a:gd name="T62" fmla="*/ 92 w 118"/>
                <a:gd name="T63" fmla="*/ 110 h 150"/>
                <a:gd name="T64" fmla="*/ 96 w 118"/>
                <a:gd name="T65" fmla="*/ 102 h 150"/>
                <a:gd name="T66" fmla="*/ 92 w 118"/>
                <a:gd name="T67" fmla="*/ 95 h 150"/>
                <a:gd name="T68" fmla="*/ 70 w 118"/>
                <a:gd name="T69" fmla="*/ 91 h 150"/>
                <a:gd name="T70" fmla="*/ 37 w 118"/>
                <a:gd name="T71" fmla="*/ 95 h 150"/>
                <a:gd name="T72" fmla="*/ 15 w 118"/>
                <a:gd name="T73" fmla="*/ 99 h 150"/>
                <a:gd name="T74" fmla="*/ 4 w 118"/>
                <a:gd name="T75" fmla="*/ 95 h 150"/>
                <a:gd name="T76" fmla="*/ 0 w 118"/>
                <a:gd name="T77" fmla="*/ 91 h 150"/>
                <a:gd name="T78" fmla="*/ 0 w 118"/>
                <a:gd name="T79" fmla="*/ 84 h 150"/>
                <a:gd name="T80" fmla="*/ 4 w 118"/>
                <a:gd name="T81" fmla="*/ 80 h 150"/>
                <a:gd name="T82" fmla="*/ 11 w 118"/>
                <a:gd name="T83" fmla="*/ 73 h 150"/>
                <a:gd name="T84" fmla="*/ 81 w 118"/>
                <a:gd name="T85" fmla="*/ 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"/>
                <a:gd name="T130" fmla="*/ 0 h 150"/>
                <a:gd name="T131" fmla="*/ 118 w 118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" h="150">
                  <a:moveTo>
                    <a:pt x="85" y="25"/>
                  </a:moveTo>
                  <a:lnTo>
                    <a:pt x="22" y="84"/>
                  </a:lnTo>
                  <a:lnTo>
                    <a:pt x="30" y="80"/>
                  </a:lnTo>
                  <a:lnTo>
                    <a:pt x="37" y="80"/>
                  </a:lnTo>
                  <a:lnTo>
                    <a:pt x="55" y="77"/>
                  </a:lnTo>
                  <a:lnTo>
                    <a:pt x="74" y="77"/>
                  </a:lnTo>
                  <a:lnTo>
                    <a:pt x="88" y="80"/>
                  </a:lnTo>
                  <a:lnTo>
                    <a:pt x="103" y="84"/>
                  </a:lnTo>
                  <a:lnTo>
                    <a:pt x="103" y="73"/>
                  </a:lnTo>
                  <a:lnTo>
                    <a:pt x="103" y="62"/>
                  </a:lnTo>
                  <a:lnTo>
                    <a:pt x="85" y="25"/>
                  </a:lnTo>
                  <a:close/>
                  <a:moveTo>
                    <a:pt x="15" y="84"/>
                  </a:moveTo>
                  <a:lnTo>
                    <a:pt x="15" y="84"/>
                  </a:lnTo>
                  <a:close/>
                  <a:moveTo>
                    <a:pt x="81" y="7"/>
                  </a:moveTo>
                  <a:lnTo>
                    <a:pt x="88" y="0"/>
                  </a:lnTo>
                  <a:lnTo>
                    <a:pt x="92" y="11"/>
                  </a:lnTo>
                  <a:lnTo>
                    <a:pt x="114" y="58"/>
                  </a:lnTo>
                  <a:lnTo>
                    <a:pt x="118" y="58"/>
                  </a:lnTo>
                  <a:lnTo>
                    <a:pt x="118" y="77"/>
                  </a:lnTo>
                  <a:lnTo>
                    <a:pt x="118" y="91"/>
                  </a:lnTo>
                  <a:lnTo>
                    <a:pt x="118" y="102"/>
                  </a:lnTo>
                  <a:lnTo>
                    <a:pt x="114" y="113"/>
                  </a:lnTo>
                  <a:lnTo>
                    <a:pt x="103" y="132"/>
                  </a:lnTo>
                  <a:lnTo>
                    <a:pt x="85" y="150"/>
                  </a:lnTo>
                  <a:lnTo>
                    <a:pt x="74" y="139"/>
                  </a:lnTo>
                  <a:lnTo>
                    <a:pt x="88" y="121"/>
                  </a:lnTo>
                  <a:lnTo>
                    <a:pt x="92" y="110"/>
                  </a:lnTo>
                  <a:lnTo>
                    <a:pt x="96" y="102"/>
                  </a:lnTo>
                  <a:lnTo>
                    <a:pt x="92" y="95"/>
                  </a:lnTo>
                  <a:lnTo>
                    <a:pt x="70" y="91"/>
                  </a:lnTo>
                  <a:lnTo>
                    <a:pt x="37" y="95"/>
                  </a:lnTo>
                  <a:lnTo>
                    <a:pt x="15" y="99"/>
                  </a:lnTo>
                  <a:lnTo>
                    <a:pt x="4" y="95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0" name="Freeform 37">
              <a:extLst>
                <a:ext uri="{FF2B5EF4-FFF2-40B4-BE49-F238E27FC236}">
                  <a16:creationId xmlns:a16="http://schemas.microsoft.com/office/drawing/2014/main" id="{B38875B4-717D-4FDA-A7C0-58500FD2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34"/>
              <a:ext cx="1567" cy="547"/>
            </a:xfrm>
            <a:custGeom>
              <a:avLst/>
              <a:gdLst>
                <a:gd name="T0" fmla="*/ 784 w 1567"/>
                <a:gd name="T1" fmla="*/ 0 h 547"/>
                <a:gd name="T2" fmla="*/ 784 w 1567"/>
                <a:gd name="T3" fmla="*/ 0 h 547"/>
                <a:gd name="T4" fmla="*/ 842 w 1567"/>
                <a:gd name="T5" fmla="*/ 4 h 547"/>
                <a:gd name="T6" fmla="*/ 953 w 1567"/>
                <a:gd name="T7" fmla="*/ 15 h 547"/>
                <a:gd name="T8" fmla="*/ 1059 w 1567"/>
                <a:gd name="T9" fmla="*/ 37 h 547"/>
                <a:gd name="T10" fmla="*/ 1166 w 1567"/>
                <a:gd name="T11" fmla="*/ 70 h 547"/>
                <a:gd name="T12" fmla="*/ 1265 w 1567"/>
                <a:gd name="T13" fmla="*/ 110 h 547"/>
                <a:gd name="T14" fmla="*/ 1357 w 1567"/>
                <a:gd name="T15" fmla="*/ 162 h 547"/>
                <a:gd name="T16" fmla="*/ 1445 w 1567"/>
                <a:gd name="T17" fmla="*/ 220 h 547"/>
                <a:gd name="T18" fmla="*/ 1530 w 1567"/>
                <a:gd name="T19" fmla="*/ 290 h 547"/>
                <a:gd name="T20" fmla="*/ 1357 w 1567"/>
                <a:gd name="T21" fmla="*/ 547 h 547"/>
                <a:gd name="T22" fmla="*/ 1298 w 1567"/>
                <a:gd name="T23" fmla="*/ 496 h 547"/>
                <a:gd name="T24" fmla="*/ 1236 w 1567"/>
                <a:gd name="T25" fmla="*/ 448 h 547"/>
                <a:gd name="T26" fmla="*/ 1170 w 1567"/>
                <a:gd name="T27" fmla="*/ 408 h 547"/>
                <a:gd name="T28" fmla="*/ 1100 w 1567"/>
                <a:gd name="T29" fmla="*/ 375 h 547"/>
                <a:gd name="T30" fmla="*/ 1026 w 1567"/>
                <a:gd name="T31" fmla="*/ 345 h 547"/>
                <a:gd name="T32" fmla="*/ 949 w 1567"/>
                <a:gd name="T33" fmla="*/ 327 h 547"/>
                <a:gd name="T34" fmla="*/ 868 w 1567"/>
                <a:gd name="T35" fmla="*/ 312 h 547"/>
                <a:gd name="T36" fmla="*/ 784 w 1567"/>
                <a:gd name="T37" fmla="*/ 309 h 547"/>
                <a:gd name="T38" fmla="*/ 784 w 1567"/>
                <a:gd name="T39" fmla="*/ 309 h 547"/>
                <a:gd name="T40" fmla="*/ 784 w 1567"/>
                <a:gd name="T41" fmla="*/ 309 h 547"/>
                <a:gd name="T42" fmla="*/ 703 w 1567"/>
                <a:gd name="T43" fmla="*/ 312 h 547"/>
                <a:gd name="T44" fmla="*/ 622 w 1567"/>
                <a:gd name="T45" fmla="*/ 327 h 547"/>
                <a:gd name="T46" fmla="*/ 544 w 1567"/>
                <a:gd name="T47" fmla="*/ 345 h 547"/>
                <a:gd name="T48" fmla="*/ 467 w 1567"/>
                <a:gd name="T49" fmla="*/ 375 h 547"/>
                <a:gd name="T50" fmla="*/ 397 w 1567"/>
                <a:gd name="T51" fmla="*/ 408 h 547"/>
                <a:gd name="T52" fmla="*/ 331 w 1567"/>
                <a:gd name="T53" fmla="*/ 448 h 547"/>
                <a:gd name="T54" fmla="*/ 269 w 1567"/>
                <a:gd name="T55" fmla="*/ 496 h 547"/>
                <a:gd name="T56" fmla="*/ 213 w 1567"/>
                <a:gd name="T57" fmla="*/ 547 h 547"/>
                <a:gd name="T58" fmla="*/ 41 w 1567"/>
                <a:gd name="T59" fmla="*/ 290 h 547"/>
                <a:gd name="T60" fmla="*/ 122 w 1567"/>
                <a:gd name="T61" fmla="*/ 220 h 547"/>
                <a:gd name="T62" fmla="*/ 210 w 1567"/>
                <a:gd name="T63" fmla="*/ 162 h 547"/>
                <a:gd name="T64" fmla="*/ 305 w 1567"/>
                <a:gd name="T65" fmla="*/ 110 h 547"/>
                <a:gd name="T66" fmla="*/ 405 w 1567"/>
                <a:gd name="T67" fmla="*/ 70 h 547"/>
                <a:gd name="T68" fmla="*/ 508 w 1567"/>
                <a:gd name="T69" fmla="*/ 37 h 547"/>
                <a:gd name="T70" fmla="*/ 614 w 1567"/>
                <a:gd name="T71" fmla="*/ 15 h 547"/>
                <a:gd name="T72" fmla="*/ 728 w 1567"/>
                <a:gd name="T73" fmla="*/ 4 h 5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7"/>
                <a:gd name="T112" fmla="*/ 0 h 547"/>
                <a:gd name="T113" fmla="*/ 1567 w 1567"/>
                <a:gd name="T114" fmla="*/ 547 h 5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7" h="547">
                  <a:moveTo>
                    <a:pt x="784" y="0"/>
                  </a:moveTo>
                  <a:lnTo>
                    <a:pt x="784" y="0"/>
                  </a:lnTo>
                  <a:lnTo>
                    <a:pt x="842" y="4"/>
                  </a:lnTo>
                  <a:lnTo>
                    <a:pt x="898" y="8"/>
                  </a:lnTo>
                  <a:lnTo>
                    <a:pt x="953" y="15"/>
                  </a:lnTo>
                  <a:lnTo>
                    <a:pt x="1008" y="26"/>
                  </a:lnTo>
                  <a:lnTo>
                    <a:pt x="1059" y="37"/>
                  </a:lnTo>
                  <a:lnTo>
                    <a:pt x="1114" y="52"/>
                  </a:lnTo>
                  <a:lnTo>
                    <a:pt x="1166" y="70"/>
                  </a:lnTo>
                  <a:lnTo>
                    <a:pt x="1214" y="88"/>
                  </a:lnTo>
                  <a:lnTo>
                    <a:pt x="1265" y="110"/>
                  </a:lnTo>
                  <a:lnTo>
                    <a:pt x="1313" y="136"/>
                  </a:lnTo>
                  <a:lnTo>
                    <a:pt x="1357" y="162"/>
                  </a:lnTo>
                  <a:lnTo>
                    <a:pt x="1401" y="191"/>
                  </a:lnTo>
                  <a:lnTo>
                    <a:pt x="1445" y="220"/>
                  </a:lnTo>
                  <a:lnTo>
                    <a:pt x="1490" y="253"/>
                  </a:lnTo>
                  <a:lnTo>
                    <a:pt x="1530" y="290"/>
                  </a:lnTo>
                  <a:lnTo>
                    <a:pt x="1567" y="323"/>
                  </a:lnTo>
                  <a:lnTo>
                    <a:pt x="1357" y="547"/>
                  </a:lnTo>
                  <a:lnTo>
                    <a:pt x="1328" y="521"/>
                  </a:lnTo>
                  <a:lnTo>
                    <a:pt x="1298" y="496"/>
                  </a:lnTo>
                  <a:lnTo>
                    <a:pt x="1269" y="470"/>
                  </a:lnTo>
                  <a:lnTo>
                    <a:pt x="1236" y="448"/>
                  </a:lnTo>
                  <a:lnTo>
                    <a:pt x="1203" y="426"/>
                  </a:lnTo>
                  <a:lnTo>
                    <a:pt x="1170" y="408"/>
                  </a:lnTo>
                  <a:lnTo>
                    <a:pt x="1137" y="389"/>
                  </a:lnTo>
                  <a:lnTo>
                    <a:pt x="1100" y="375"/>
                  </a:lnTo>
                  <a:lnTo>
                    <a:pt x="1063" y="360"/>
                  </a:lnTo>
                  <a:lnTo>
                    <a:pt x="1026" y="345"/>
                  </a:lnTo>
                  <a:lnTo>
                    <a:pt x="986" y="334"/>
                  </a:lnTo>
                  <a:lnTo>
                    <a:pt x="949" y="327"/>
                  </a:lnTo>
                  <a:lnTo>
                    <a:pt x="909" y="320"/>
                  </a:lnTo>
                  <a:lnTo>
                    <a:pt x="868" y="312"/>
                  </a:lnTo>
                  <a:lnTo>
                    <a:pt x="828" y="309"/>
                  </a:lnTo>
                  <a:lnTo>
                    <a:pt x="784" y="309"/>
                  </a:lnTo>
                  <a:lnTo>
                    <a:pt x="743" y="309"/>
                  </a:lnTo>
                  <a:lnTo>
                    <a:pt x="703" y="312"/>
                  </a:lnTo>
                  <a:lnTo>
                    <a:pt x="662" y="320"/>
                  </a:lnTo>
                  <a:lnTo>
                    <a:pt x="622" y="327"/>
                  </a:lnTo>
                  <a:lnTo>
                    <a:pt x="581" y="334"/>
                  </a:lnTo>
                  <a:lnTo>
                    <a:pt x="544" y="345"/>
                  </a:lnTo>
                  <a:lnTo>
                    <a:pt x="504" y="360"/>
                  </a:lnTo>
                  <a:lnTo>
                    <a:pt x="467" y="375"/>
                  </a:lnTo>
                  <a:lnTo>
                    <a:pt x="434" y="389"/>
                  </a:lnTo>
                  <a:lnTo>
                    <a:pt x="397" y="408"/>
                  </a:lnTo>
                  <a:lnTo>
                    <a:pt x="364" y="426"/>
                  </a:lnTo>
                  <a:lnTo>
                    <a:pt x="331" y="448"/>
                  </a:lnTo>
                  <a:lnTo>
                    <a:pt x="302" y="470"/>
                  </a:lnTo>
                  <a:lnTo>
                    <a:pt x="269" y="496"/>
                  </a:lnTo>
                  <a:lnTo>
                    <a:pt x="239" y="521"/>
                  </a:lnTo>
                  <a:lnTo>
                    <a:pt x="213" y="547"/>
                  </a:lnTo>
                  <a:lnTo>
                    <a:pt x="0" y="323"/>
                  </a:lnTo>
                  <a:lnTo>
                    <a:pt x="41" y="290"/>
                  </a:lnTo>
                  <a:lnTo>
                    <a:pt x="81" y="253"/>
                  </a:lnTo>
                  <a:lnTo>
                    <a:pt x="122" y="220"/>
                  </a:lnTo>
                  <a:lnTo>
                    <a:pt x="166" y="191"/>
                  </a:lnTo>
                  <a:lnTo>
                    <a:pt x="210" y="162"/>
                  </a:lnTo>
                  <a:lnTo>
                    <a:pt x="258" y="136"/>
                  </a:lnTo>
                  <a:lnTo>
                    <a:pt x="305" y="110"/>
                  </a:lnTo>
                  <a:lnTo>
                    <a:pt x="353" y="88"/>
                  </a:lnTo>
                  <a:lnTo>
                    <a:pt x="405" y="70"/>
                  </a:lnTo>
                  <a:lnTo>
                    <a:pt x="456" y="52"/>
                  </a:lnTo>
                  <a:lnTo>
                    <a:pt x="508" y="37"/>
                  </a:lnTo>
                  <a:lnTo>
                    <a:pt x="563" y="26"/>
                  </a:lnTo>
                  <a:lnTo>
                    <a:pt x="614" y="15"/>
                  </a:lnTo>
                  <a:lnTo>
                    <a:pt x="669" y="8"/>
                  </a:lnTo>
                  <a:lnTo>
                    <a:pt x="728" y="4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1" name="Freeform 38">
              <a:extLst>
                <a:ext uri="{FF2B5EF4-FFF2-40B4-BE49-F238E27FC236}">
                  <a16:creationId xmlns:a16="http://schemas.microsoft.com/office/drawing/2014/main" id="{AC367B12-42C9-4DFF-ADF6-A5880A50EA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1418"/>
              <a:ext cx="1585" cy="565"/>
            </a:xfrm>
            <a:custGeom>
              <a:avLst/>
              <a:gdLst>
                <a:gd name="T0" fmla="*/ 791 w 1585"/>
                <a:gd name="T1" fmla="*/ 0 h 565"/>
                <a:gd name="T2" fmla="*/ 849 w 1585"/>
                <a:gd name="T3" fmla="*/ 4 h 565"/>
                <a:gd name="T4" fmla="*/ 1011 w 1585"/>
                <a:gd name="T5" fmla="*/ 22 h 565"/>
                <a:gd name="T6" fmla="*/ 1169 w 1585"/>
                <a:gd name="T7" fmla="*/ 66 h 565"/>
                <a:gd name="T8" fmla="*/ 1316 w 1585"/>
                <a:gd name="T9" fmla="*/ 132 h 565"/>
                <a:gd name="T10" fmla="*/ 1456 w 1585"/>
                <a:gd name="T11" fmla="*/ 220 h 565"/>
                <a:gd name="T12" fmla="*/ 1577 w 1585"/>
                <a:gd name="T13" fmla="*/ 327 h 565"/>
                <a:gd name="T14" fmla="*/ 1368 w 1585"/>
                <a:gd name="T15" fmla="*/ 561 h 565"/>
                <a:gd name="T16" fmla="*/ 1331 w 1585"/>
                <a:gd name="T17" fmla="*/ 532 h 565"/>
                <a:gd name="T18" fmla="*/ 1235 w 1585"/>
                <a:gd name="T19" fmla="*/ 459 h 565"/>
                <a:gd name="T20" fmla="*/ 1136 w 1585"/>
                <a:gd name="T21" fmla="*/ 400 h 565"/>
                <a:gd name="T22" fmla="*/ 1026 w 1585"/>
                <a:gd name="T23" fmla="*/ 360 h 565"/>
                <a:gd name="T24" fmla="*/ 912 w 1585"/>
                <a:gd name="T25" fmla="*/ 330 h 565"/>
                <a:gd name="T26" fmla="*/ 791 w 1585"/>
                <a:gd name="T27" fmla="*/ 323 h 565"/>
                <a:gd name="T28" fmla="*/ 791 w 1585"/>
                <a:gd name="T29" fmla="*/ 323 h 565"/>
                <a:gd name="T30" fmla="*/ 710 w 1585"/>
                <a:gd name="T31" fmla="*/ 327 h 565"/>
                <a:gd name="T32" fmla="*/ 596 w 1585"/>
                <a:gd name="T33" fmla="*/ 349 h 565"/>
                <a:gd name="T34" fmla="*/ 485 w 1585"/>
                <a:gd name="T35" fmla="*/ 385 h 565"/>
                <a:gd name="T36" fmla="*/ 379 w 1585"/>
                <a:gd name="T37" fmla="*/ 437 h 565"/>
                <a:gd name="T38" fmla="*/ 283 w 1585"/>
                <a:gd name="T39" fmla="*/ 506 h 565"/>
                <a:gd name="T40" fmla="*/ 220 w 1585"/>
                <a:gd name="T41" fmla="*/ 565 h 565"/>
                <a:gd name="T42" fmla="*/ 0 w 1585"/>
                <a:gd name="T43" fmla="*/ 330 h 565"/>
                <a:gd name="T44" fmla="*/ 84 w 1585"/>
                <a:gd name="T45" fmla="*/ 253 h 565"/>
                <a:gd name="T46" fmla="*/ 217 w 1585"/>
                <a:gd name="T47" fmla="*/ 158 h 565"/>
                <a:gd name="T48" fmla="*/ 364 w 1585"/>
                <a:gd name="T49" fmla="*/ 84 h 565"/>
                <a:gd name="T50" fmla="*/ 518 w 1585"/>
                <a:gd name="T51" fmla="*/ 37 h 565"/>
                <a:gd name="T52" fmla="*/ 680 w 1585"/>
                <a:gd name="T53" fmla="*/ 7 h 565"/>
                <a:gd name="T54" fmla="*/ 791 w 1585"/>
                <a:gd name="T55" fmla="*/ 18 h 565"/>
                <a:gd name="T56" fmla="*/ 625 w 1585"/>
                <a:gd name="T57" fmla="*/ 29 h 565"/>
                <a:gd name="T58" fmla="*/ 471 w 1585"/>
                <a:gd name="T59" fmla="*/ 62 h 565"/>
                <a:gd name="T60" fmla="*/ 323 w 1585"/>
                <a:gd name="T61" fmla="*/ 121 h 565"/>
                <a:gd name="T62" fmla="*/ 184 w 1585"/>
                <a:gd name="T63" fmla="*/ 198 h 565"/>
                <a:gd name="T64" fmla="*/ 59 w 1585"/>
                <a:gd name="T65" fmla="*/ 297 h 565"/>
                <a:gd name="T66" fmla="*/ 246 w 1585"/>
                <a:gd name="T67" fmla="*/ 517 h 565"/>
                <a:gd name="T68" fmla="*/ 342 w 1585"/>
                <a:gd name="T69" fmla="*/ 444 h 565"/>
                <a:gd name="T70" fmla="*/ 441 w 1585"/>
                <a:gd name="T71" fmla="*/ 385 h 565"/>
                <a:gd name="T72" fmla="*/ 551 w 1585"/>
                <a:gd name="T73" fmla="*/ 345 h 565"/>
                <a:gd name="T74" fmla="*/ 669 w 1585"/>
                <a:gd name="T75" fmla="*/ 316 h 565"/>
                <a:gd name="T76" fmla="*/ 791 w 1585"/>
                <a:gd name="T77" fmla="*/ 308 h 565"/>
                <a:gd name="T78" fmla="*/ 791 w 1585"/>
                <a:gd name="T79" fmla="*/ 308 h 565"/>
                <a:gd name="T80" fmla="*/ 791 w 1585"/>
                <a:gd name="T81" fmla="*/ 308 h 565"/>
                <a:gd name="T82" fmla="*/ 916 w 1585"/>
                <a:gd name="T83" fmla="*/ 316 h 565"/>
                <a:gd name="T84" fmla="*/ 1030 w 1585"/>
                <a:gd name="T85" fmla="*/ 345 h 565"/>
                <a:gd name="T86" fmla="*/ 1140 w 1585"/>
                <a:gd name="T87" fmla="*/ 385 h 565"/>
                <a:gd name="T88" fmla="*/ 1243 w 1585"/>
                <a:gd name="T89" fmla="*/ 444 h 565"/>
                <a:gd name="T90" fmla="*/ 1335 w 1585"/>
                <a:gd name="T91" fmla="*/ 517 h 565"/>
                <a:gd name="T92" fmla="*/ 1526 w 1585"/>
                <a:gd name="T93" fmla="*/ 297 h 565"/>
                <a:gd name="T94" fmla="*/ 1401 w 1585"/>
                <a:gd name="T95" fmla="*/ 198 h 565"/>
                <a:gd name="T96" fmla="*/ 1261 w 1585"/>
                <a:gd name="T97" fmla="*/ 121 h 565"/>
                <a:gd name="T98" fmla="*/ 1110 w 1585"/>
                <a:gd name="T99" fmla="*/ 62 h 565"/>
                <a:gd name="T100" fmla="*/ 956 w 1585"/>
                <a:gd name="T101" fmla="*/ 29 h 565"/>
                <a:gd name="T102" fmla="*/ 791 w 1585"/>
                <a:gd name="T103" fmla="*/ 18 h 565"/>
                <a:gd name="T104" fmla="*/ 791 w 1585"/>
                <a:gd name="T105" fmla="*/ 18 h 5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5"/>
                <a:gd name="T160" fmla="*/ 0 h 565"/>
                <a:gd name="T161" fmla="*/ 1585 w 1585"/>
                <a:gd name="T162" fmla="*/ 565 h 5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5" h="565">
                  <a:moveTo>
                    <a:pt x="791" y="0"/>
                  </a:moveTo>
                  <a:lnTo>
                    <a:pt x="791" y="0"/>
                  </a:lnTo>
                  <a:lnTo>
                    <a:pt x="849" y="4"/>
                  </a:lnTo>
                  <a:lnTo>
                    <a:pt x="905" y="7"/>
                  </a:lnTo>
                  <a:lnTo>
                    <a:pt x="960" y="15"/>
                  </a:lnTo>
                  <a:lnTo>
                    <a:pt x="1011" y="22"/>
                  </a:lnTo>
                  <a:lnTo>
                    <a:pt x="1066" y="37"/>
                  </a:lnTo>
                  <a:lnTo>
                    <a:pt x="1118" y="48"/>
                  </a:lnTo>
                  <a:lnTo>
                    <a:pt x="1169" y="66"/>
                  </a:lnTo>
                  <a:lnTo>
                    <a:pt x="1217" y="84"/>
                  </a:lnTo>
                  <a:lnTo>
                    <a:pt x="1269" y="106"/>
                  </a:lnTo>
                  <a:lnTo>
                    <a:pt x="1316" y="132"/>
                  </a:lnTo>
                  <a:lnTo>
                    <a:pt x="1364" y="158"/>
                  </a:lnTo>
                  <a:lnTo>
                    <a:pt x="1412" y="187"/>
                  </a:lnTo>
                  <a:lnTo>
                    <a:pt x="1456" y="220"/>
                  </a:lnTo>
                  <a:lnTo>
                    <a:pt x="1500" y="253"/>
                  </a:lnTo>
                  <a:lnTo>
                    <a:pt x="1541" y="290"/>
                  </a:lnTo>
                  <a:lnTo>
                    <a:pt x="1577" y="327"/>
                  </a:lnTo>
                  <a:lnTo>
                    <a:pt x="1585" y="330"/>
                  </a:lnTo>
                  <a:lnTo>
                    <a:pt x="1581" y="338"/>
                  </a:lnTo>
                  <a:lnTo>
                    <a:pt x="1368" y="561"/>
                  </a:lnTo>
                  <a:lnTo>
                    <a:pt x="1364" y="565"/>
                  </a:lnTo>
                  <a:lnTo>
                    <a:pt x="1357" y="561"/>
                  </a:lnTo>
                  <a:lnTo>
                    <a:pt x="1331" y="532"/>
                  </a:lnTo>
                  <a:lnTo>
                    <a:pt x="1302" y="506"/>
                  </a:lnTo>
                  <a:lnTo>
                    <a:pt x="1269" y="484"/>
                  </a:lnTo>
                  <a:lnTo>
                    <a:pt x="1235" y="459"/>
                  </a:lnTo>
                  <a:lnTo>
                    <a:pt x="1202" y="437"/>
                  </a:lnTo>
                  <a:lnTo>
                    <a:pt x="1169" y="418"/>
                  </a:lnTo>
                  <a:lnTo>
                    <a:pt x="1136" y="400"/>
                  </a:lnTo>
                  <a:lnTo>
                    <a:pt x="1099" y="385"/>
                  </a:lnTo>
                  <a:lnTo>
                    <a:pt x="1063" y="371"/>
                  </a:lnTo>
                  <a:lnTo>
                    <a:pt x="1026" y="360"/>
                  </a:lnTo>
                  <a:lnTo>
                    <a:pt x="989" y="349"/>
                  </a:lnTo>
                  <a:lnTo>
                    <a:pt x="952" y="338"/>
                  </a:lnTo>
                  <a:lnTo>
                    <a:pt x="912" y="330"/>
                  </a:lnTo>
                  <a:lnTo>
                    <a:pt x="871" y="327"/>
                  </a:lnTo>
                  <a:lnTo>
                    <a:pt x="831" y="323"/>
                  </a:lnTo>
                  <a:lnTo>
                    <a:pt x="791" y="323"/>
                  </a:lnTo>
                  <a:lnTo>
                    <a:pt x="750" y="323"/>
                  </a:lnTo>
                  <a:lnTo>
                    <a:pt x="710" y="327"/>
                  </a:lnTo>
                  <a:lnTo>
                    <a:pt x="669" y="330"/>
                  </a:lnTo>
                  <a:lnTo>
                    <a:pt x="632" y="338"/>
                  </a:lnTo>
                  <a:lnTo>
                    <a:pt x="596" y="349"/>
                  </a:lnTo>
                  <a:lnTo>
                    <a:pt x="555" y="360"/>
                  </a:lnTo>
                  <a:lnTo>
                    <a:pt x="522" y="371"/>
                  </a:lnTo>
                  <a:lnTo>
                    <a:pt x="485" y="385"/>
                  </a:lnTo>
                  <a:lnTo>
                    <a:pt x="448" y="400"/>
                  </a:lnTo>
                  <a:lnTo>
                    <a:pt x="412" y="418"/>
                  </a:lnTo>
                  <a:lnTo>
                    <a:pt x="379" y="437"/>
                  </a:lnTo>
                  <a:lnTo>
                    <a:pt x="346" y="459"/>
                  </a:lnTo>
                  <a:lnTo>
                    <a:pt x="312" y="484"/>
                  </a:lnTo>
                  <a:lnTo>
                    <a:pt x="283" y="506"/>
                  </a:lnTo>
                  <a:lnTo>
                    <a:pt x="254" y="532"/>
                  </a:lnTo>
                  <a:lnTo>
                    <a:pt x="224" y="561"/>
                  </a:lnTo>
                  <a:lnTo>
                    <a:pt x="220" y="565"/>
                  </a:lnTo>
                  <a:lnTo>
                    <a:pt x="213" y="561"/>
                  </a:lnTo>
                  <a:lnTo>
                    <a:pt x="4" y="338"/>
                  </a:lnTo>
                  <a:lnTo>
                    <a:pt x="0" y="330"/>
                  </a:lnTo>
                  <a:lnTo>
                    <a:pt x="4" y="327"/>
                  </a:lnTo>
                  <a:lnTo>
                    <a:pt x="44" y="290"/>
                  </a:lnTo>
                  <a:lnTo>
                    <a:pt x="84" y="253"/>
                  </a:lnTo>
                  <a:lnTo>
                    <a:pt x="129" y="220"/>
                  </a:lnTo>
                  <a:lnTo>
                    <a:pt x="173" y="187"/>
                  </a:lnTo>
                  <a:lnTo>
                    <a:pt x="217" y="158"/>
                  </a:lnTo>
                  <a:lnTo>
                    <a:pt x="265" y="132"/>
                  </a:lnTo>
                  <a:lnTo>
                    <a:pt x="316" y="106"/>
                  </a:lnTo>
                  <a:lnTo>
                    <a:pt x="364" y="84"/>
                  </a:lnTo>
                  <a:lnTo>
                    <a:pt x="415" y="66"/>
                  </a:lnTo>
                  <a:lnTo>
                    <a:pt x="467" y="48"/>
                  </a:lnTo>
                  <a:lnTo>
                    <a:pt x="518" y="37"/>
                  </a:lnTo>
                  <a:lnTo>
                    <a:pt x="570" y="22"/>
                  </a:lnTo>
                  <a:lnTo>
                    <a:pt x="625" y="15"/>
                  </a:lnTo>
                  <a:lnTo>
                    <a:pt x="680" y="7"/>
                  </a:lnTo>
                  <a:lnTo>
                    <a:pt x="735" y="4"/>
                  </a:lnTo>
                  <a:lnTo>
                    <a:pt x="791" y="0"/>
                  </a:lnTo>
                  <a:close/>
                  <a:moveTo>
                    <a:pt x="791" y="18"/>
                  </a:moveTo>
                  <a:lnTo>
                    <a:pt x="735" y="18"/>
                  </a:lnTo>
                  <a:lnTo>
                    <a:pt x="680" y="22"/>
                  </a:lnTo>
                  <a:lnTo>
                    <a:pt x="625" y="29"/>
                  </a:lnTo>
                  <a:lnTo>
                    <a:pt x="574" y="37"/>
                  </a:lnTo>
                  <a:lnTo>
                    <a:pt x="522" y="51"/>
                  </a:lnTo>
                  <a:lnTo>
                    <a:pt x="471" y="62"/>
                  </a:lnTo>
                  <a:lnTo>
                    <a:pt x="419" y="81"/>
                  </a:lnTo>
                  <a:lnTo>
                    <a:pt x="371" y="99"/>
                  </a:lnTo>
                  <a:lnTo>
                    <a:pt x="323" y="121"/>
                  </a:lnTo>
                  <a:lnTo>
                    <a:pt x="276" y="147"/>
                  </a:lnTo>
                  <a:lnTo>
                    <a:pt x="228" y="172"/>
                  </a:lnTo>
                  <a:lnTo>
                    <a:pt x="184" y="198"/>
                  </a:lnTo>
                  <a:lnTo>
                    <a:pt x="140" y="231"/>
                  </a:lnTo>
                  <a:lnTo>
                    <a:pt x="99" y="260"/>
                  </a:lnTo>
                  <a:lnTo>
                    <a:pt x="59" y="297"/>
                  </a:lnTo>
                  <a:lnTo>
                    <a:pt x="18" y="334"/>
                  </a:lnTo>
                  <a:lnTo>
                    <a:pt x="220" y="543"/>
                  </a:lnTo>
                  <a:lnTo>
                    <a:pt x="246" y="517"/>
                  </a:lnTo>
                  <a:lnTo>
                    <a:pt x="276" y="492"/>
                  </a:lnTo>
                  <a:lnTo>
                    <a:pt x="309" y="466"/>
                  </a:lnTo>
                  <a:lnTo>
                    <a:pt x="342" y="444"/>
                  </a:lnTo>
                  <a:lnTo>
                    <a:pt x="375" y="426"/>
                  </a:lnTo>
                  <a:lnTo>
                    <a:pt x="408" y="404"/>
                  </a:lnTo>
                  <a:lnTo>
                    <a:pt x="441" y="385"/>
                  </a:lnTo>
                  <a:lnTo>
                    <a:pt x="478" y="371"/>
                  </a:lnTo>
                  <a:lnTo>
                    <a:pt x="515" y="356"/>
                  </a:lnTo>
                  <a:lnTo>
                    <a:pt x="551" y="345"/>
                  </a:lnTo>
                  <a:lnTo>
                    <a:pt x="592" y="334"/>
                  </a:lnTo>
                  <a:lnTo>
                    <a:pt x="629" y="323"/>
                  </a:lnTo>
                  <a:lnTo>
                    <a:pt x="669" y="316"/>
                  </a:lnTo>
                  <a:lnTo>
                    <a:pt x="710" y="312"/>
                  </a:lnTo>
                  <a:lnTo>
                    <a:pt x="750" y="308"/>
                  </a:lnTo>
                  <a:lnTo>
                    <a:pt x="791" y="308"/>
                  </a:lnTo>
                  <a:lnTo>
                    <a:pt x="835" y="308"/>
                  </a:lnTo>
                  <a:lnTo>
                    <a:pt x="875" y="312"/>
                  </a:lnTo>
                  <a:lnTo>
                    <a:pt x="916" y="316"/>
                  </a:lnTo>
                  <a:lnTo>
                    <a:pt x="952" y="323"/>
                  </a:lnTo>
                  <a:lnTo>
                    <a:pt x="993" y="334"/>
                  </a:lnTo>
                  <a:lnTo>
                    <a:pt x="1030" y="345"/>
                  </a:lnTo>
                  <a:lnTo>
                    <a:pt x="1066" y="356"/>
                  </a:lnTo>
                  <a:lnTo>
                    <a:pt x="1103" y="371"/>
                  </a:lnTo>
                  <a:lnTo>
                    <a:pt x="1140" y="385"/>
                  </a:lnTo>
                  <a:lnTo>
                    <a:pt x="1177" y="404"/>
                  </a:lnTo>
                  <a:lnTo>
                    <a:pt x="1210" y="426"/>
                  </a:lnTo>
                  <a:lnTo>
                    <a:pt x="1243" y="444"/>
                  </a:lnTo>
                  <a:lnTo>
                    <a:pt x="1276" y="466"/>
                  </a:lnTo>
                  <a:lnTo>
                    <a:pt x="1305" y="492"/>
                  </a:lnTo>
                  <a:lnTo>
                    <a:pt x="1335" y="517"/>
                  </a:lnTo>
                  <a:lnTo>
                    <a:pt x="1364" y="543"/>
                  </a:lnTo>
                  <a:lnTo>
                    <a:pt x="1563" y="334"/>
                  </a:lnTo>
                  <a:lnTo>
                    <a:pt x="1526" y="297"/>
                  </a:lnTo>
                  <a:lnTo>
                    <a:pt x="1486" y="260"/>
                  </a:lnTo>
                  <a:lnTo>
                    <a:pt x="1441" y="231"/>
                  </a:lnTo>
                  <a:lnTo>
                    <a:pt x="1401" y="198"/>
                  </a:lnTo>
                  <a:lnTo>
                    <a:pt x="1353" y="172"/>
                  </a:lnTo>
                  <a:lnTo>
                    <a:pt x="1309" y="147"/>
                  </a:lnTo>
                  <a:lnTo>
                    <a:pt x="1261" y="121"/>
                  </a:lnTo>
                  <a:lnTo>
                    <a:pt x="1210" y="99"/>
                  </a:lnTo>
                  <a:lnTo>
                    <a:pt x="1162" y="81"/>
                  </a:lnTo>
                  <a:lnTo>
                    <a:pt x="1110" y="62"/>
                  </a:lnTo>
                  <a:lnTo>
                    <a:pt x="1063" y="51"/>
                  </a:lnTo>
                  <a:lnTo>
                    <a:pt x="1007" y="37"/>
                  </a:lnTo>
                  <a:lnTo>
                    <a:pt x="956" y="29"/>
                  </a:lnTo>
                  <a:lnTo>
                    <a:pt x="901" y="22"/>
                  </a:lnTo>
                  <a:lnTo>
                    <a:pt x="849" y="18"/>
                  </a:lnTo>
                  <a:lnTo>
                    <a:pt x="791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2" name="Freeform 39">
              <a:extLst>
                <a:ext uri="{FF2B5EF4-FFF2-40B4-BE49-F238E27FC236}">
                  <a16:creationId xmlns:a16="http://schemas.microsoft.com/office/drawing/2014/main" id="{91684659-AB43-4DCB-BE15-C8CA1DEA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3" name="Freeform 40">
              <a:extLst>
                <a:ext uri="{FF2B5EF4-FFF2-40B4-BE49-F238E27FC236}">
                  <a16:creationId xmlns:a16="http://schemas.microsoft.com/office/drawing/2014/main" id="{4C8115B1-F938-4831-B226-E69575FFC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189"/>
              <a:ext cx="1412" cy="1442"/>
            </a:xfrm>
            <a:custGeom>
              <a:avLst/>
              <a:gdLst>
                <a:gd name="T0" fmla="*/ 0 w 1412"/>
                <a:gd name="T1" fmla="*/ 0 h 1442"/>
                <a:gd name="T2" fmla="*/ 165 w 1412"/>
                <a:gd name="T3" fmla="*/ 44 h 1442"/>
                <a:gd name="T4" fmla="*/ 331 w 1412"/>
                <a:gd name="T5" fmla="*/ 91 h 1442"/>
                <a:gd name="T6" fmla="*/ 411 w 1412"/>
                <a:gd name="T7" fmla="*/ 121 h 1442"/>
                <a:gd name="T8" fmla="*/ 492 w 1412"/>
                <a:gd name="T9" fmla="*/ 146 h 1442"/>
                <a:gd name="T10" fmla="*/ 573 w 1412"/>
                <a:gd name="T11" fmla="*/ 179 h 1442"/>
                <a:gd name="T12" fmla="*/ 654 w 1412"/>
                <a:gd name="T13" fmla="*/ 209 h 1442"/>
                <a:gd name="T14" fmla="*/ 731 w 1412"/>
                <a:gd name="T15" fmla="*/ 245 h 1442"/>
                <a:gd name="T16" fmla="*/ 809 w 1412"/>
                <a:gd name="T17" fmla="*/ 282 h 1442"/>
                <a:gd name="T18" fmla="*/ 886 w 1412"/>
                <a:gd name="T19" fmla="*/ 322 h 1442"/>
                <a:gd name="T20" fmla="*/ 959 w 1412"/>
                <a:gd name="T21" fmla="*/ 363 h 1442"/>
                <a:gd name="T22" fmla="*/ 1033 w 1412"/>
                <a:gd name="T23" fmla="*/ 407 h 1442"/>
                <a:gd name="T24" fmla="*/ 1107 w 1412"/>
                <a:gd name="T25" fmla="*/ 455 h 1442"/>
                <a:gd name="T26" fmla="*/ 1180 w 1412"/>
                <a:gd name="T27" fmla="*/ 506 h 1442"/>
                <a:gd name="T28" fmla="*/ 1250 w 1412"/>
                <a:gd name="T29" fmla="*/ 557 h 1442"/>
                <a:gd name="T30" fmla="*/ 1412 w 1412"/>
                <a:gd name="T31" fmla="*/ 1196 h 1442"/>
                <a:gd name="T32" fmla="*/ 1349 w 1412"/>
                <a:gd name="T33" fmla="*/ 1189 h 1442"/>
                <a:gd name="T34" fmla="*/ 1290 w 1412"/>
                <a:gd name="T35" fmla="*/ 1185 h 1442"/>
                <a:gd name="T36" fmla="*/ 1228 w 1412"/>
                <a:gd name="T37" fmla="*/ 1189 h 1442"/>
                <a:gd name="T38" fmla="*/ 1165 w 1412"/>
                <a:gd name="T39" fmla="*/ 1192 h 1442"/>
                <a:gd name="T40" fmla="*/ 1107 w 1412"/>
                <a:gd name="T41" fmla="*/ 1200 h 1442"/>
                <a:gd name="T42" fmla="*/ 1044 w 1412"/>
                <a:gd name="T43" fmla="*/ 1211 h 1442"/>
                <a:gd name="T44" fmla="*/ 981 w 1412"/>
                <a:gd name="T45" fmla="*/ 1222 h 1442"/>
                <a:gd name="T46" fmla="*/ 923 w 1412"/>
                <a:gd name="T47" fmla="*/ 1236 h 1442"/>
                <a:gd name="T48" fmla="*/ 864 w 1412"/>
                <a:gd name="T49" fmla="*/ 1258 h 1442"/>
                <a:gd name="T50" fmla="*/ 805 w 1412"/>
                <a:gd name="T51" fmla="*/ 1277 h 1442"/>
                <a:gd name="T52" fmla="*/ 746 w 1412"/>
                <a:gd name="T53" fmla="*/ 1299 h 1442"/>
                <a:gd name="T54" fmla="*/ 691 w 1412"/>
                <a:gd name="T55" fmla="*/ 1324 h 1442"/>
                <a:gd name="T56" fmla="*/ 636 w 1412"/>
                <a:gd name="T57" fmla="*/ 1354 h 1442"/>
                <a:gd name="T58" fmla="*/ 581 w 1412"/>
                <a:gd name="T59" fmla="*/ 1379 h 1442"/>
                <a:gd name="T60" fmla="*/ 529 w 1412"/>
                <a:gd name="T61" fmla="*/ 1409 h 1442"/>
                <a:gd name="T62" fmla="*/ 478 w 1412"/>
                <a:gd name="T63" fmla="*/ 1442 h 1442"/>
                <a:gd name="T64" fmla="*/ 0 w 1412"/>
                <a:gd name="T65" fmla="*/ 0 h 14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12"/>
                <a:gd name="T100" fmla="*/ 0 h 1442"/>
                <a:gd name="T101" fmla="*/ 1412 w 1412"/>
                <a:gd name="T102" fmla="*/ 1442 h 14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12" h="1442">
                  <a:moveTo>
                    <a:pt x="0" y="0"/>
                  </a:moveTo>
                  <a:lnTo>
                    <a:pt x="165" y="44"/>
                  </a:lnTo>
                  <a:lnTo>
                    <a:pt x="331" y="91"/>
                  </a:lnTo>
                  <a:lnTo>
                    <a:pt x="411" y="121"/>
                  </a:lnTo>
                  <a:lnTo>
                    <a:pt x="492" y="146"/>
                  </a:lnTo>
                  <a:lnTo>
                    <a:pt x="573" y="179"/>
                  </a:lnTo>
                  <a:lnTo>
                    <a:pt x="654" y="209"/>
                  </a:lnTo>
                  <a:lnTo>
                    <a:pt x="731" y="245"/>
                  </a:lnTo>
                  <a:lnTo>
                    <a:pt x="809" y="282"/>
                  </a:lnTo>
                  <a:lnTo>
                    <a:pt x="886" y="322"/>
                  </a:lnTo>
                  <a:lnTo>
                    <a:pt x="959" y="363"/>
                  </a:lnTo>
                  <a:lnTo>
                    <a:pt x="1033" y="407"/>
                  </a:lnTo>
                  <a:lnTo>
                    <a:pt x="1107" y="455"/>
                  </a:lnTo>
                  <a:lnTo>
                    <a:pt x="1180" y="506"/>
                  </a:lnTo>
                  <a:lnTo>
                    <a:pt x="1250" y="557"/>
                  </a:lnTo>
                  <a:lnTo>
                    <a:pt x="1412" y="1196"/>
                  </a:lnTo>
                  <a:lnTo>
                    <a:pt x="1349" y="1189"/>
                  </a:lnTo>
                  <a:lnTo>
                    <a:pt x="1290" y="1185"/>
                  </a:lnTo>
                  <a:lnTo>
                    <a:pt x="1228" y="1189"/>
                  </a:lnTo>
                  <a:lnTo>
                    <a:pt x="1165" y="1192"/>
                  </a:lnTo>
                  <a:lnTo>
                    <a:pt x="1107" y="1200"/>
                  </a:lnTo>
                  <a:lnTo>
                    <a:pt x="1044" y="1211"/>
                  </a:lnTo>
                  <a:lnTo>
                    <a:pt x="981" y="1222"/>
                  </a:lnTo>
                  <a:lnTo>
                    <a:pt x="923" y="1236"/>
                  </a:lnTo>
                  <a:lnTo>
                    <a:pt x="864" y="1258"/>
                  </a:lnTo>
                  <a:lnTo>
                    <a:pt x="805" y="1277"/>
                  </a:lnTo>
                  <a:lnTo>
                    <a:pt x="746" y="1299"/>
                  </a:lnTo>
                  <a:lnTo>
                    <a:pt x="691" y="1324"/>
                  </a:lnTo>
                  <a:lnTo>
                    <a:pt x="636" y="1354"/>
                  </a:lnTo>
                  <a:lnTo>
                    <a:pt x="581" y="1379"/>
                  </a:lnTo>
                  <a:lnTo>
                    <a:pt x="529" y="1409"/>
                  </a:lnTo>
                  <a:lnTo>
                    <a:pt x="478" y="144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4" name="Freeform 41">
              <a:extLst>
                <a:ext uri="{FF2B5EF4-FFF2-40B4-BE49-F238E27FC236}">
                  <a16:creationId xmlns:a16="http://schemas.microsoft.com/office/drawing/2014/main" id="{DED1C3E4-9E07-4CD7-A8B5-A54EC7C0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89"/>
              <a:ext cx="1387" cy="1416"/>
            </a:xfrm>
            <a:custGeom>
              <a:avLst/>
              <a:gdLst>
                <a:gd name="T0" fmla="*/ 0 w 1387"/>
                <a:gd name="T1" fmla="*/ 0 h 1416"/>
                <a:gd name="T2" fmla="*/ 166 w 1387"/>
                <a:gd name="T3" fmla="*/ 44 h 1416"/>
                <a:gd name="T4" fmla="*/ 328 w 1387"/>
                <a:gd name="T5" fmla="*/ 91 h 1416"/>
                <a:gd name="T6" fmla="*/ 405 w 1387"/>
                <a:gd name="T7" fmla="*/ 117 h 1416"/>
                <a:gd name="T8" fmla="*/ 486 w 1387"/>
                <a:gd name="T9" fmla="*/ 146 h 1416"/>
                <a:gd name="T10" fmla="*/ 563 w 1387"/>
                <a:gd name="T11" fmla="*/ 176 h 1416"/>
                <a:gd name="T12" fmla="*/ 644 w 1387"/>
                <a:gd name="T13" fmla="*/ 205 h 1416"/>
                <a:gd name="T14" fmla="*/ 721 w 1387"/>
                <a:gd name="T15" fmla="*/ 242 h 1416"/>
                <a:gd name="T16" fmla="*/ 795 w 1387"/>
                <a:gd name="T17" fmla="*/ 275 h 1416"/>
                <a:gd name="T18" fmla="*/ 872 w 1387"/>
                <a:gd name="T19" fmla="*/ 315 h 1416"/>
                <a:gd name="T20" fmla="*/ 945 w 1387"/>
                <a:gd name="T21" fmla="*/ 356 h 1416"/>
                <a:gd name="T22" fmla="*/ 1015 w 1387"/>
                <a:gd name="T23" fmla="*/ 400 h 1416"/>
                <a:gd name="T24" fmla="*/ 1089 w 1387"/>
                <a:gd name="T25" fmla="*/ 447 h 1416"/>
                <a:gd name="T26" fmla="*/ 1159 w 1387"/>
                <a:gd name="T27" fmla="*/ 495 h 1416"/>
                <a:gd name="T28" fmla="*/ 1229 w 1387"/>
                <a:gd name="T29" fmla="*/ 546 h 1416"/>
                <a:gd name="T30" fmla="*/ 1387 w 1387"/>
                <a:gd name="T31" fmla="*/ 1174 h 1416"/>
                <a:gd name="T32" fmla="*/ 1328 w 1387"/>
                <a:gd name="T33" fmla="*/ 1167 h 1416"/>
                <a:gd name="T34" fmla="*/ 1265 w 1387"/>
                <a:gd name="T35" fmla="*/ 1163 h 1416"/>
                <a:gd name="T36" fmla="*/ 1207 w 1387"/>
                <a:gd name="T37" fmla="*/ 1167 h 1416"/>
                <a:gd name="T38" fmla="*/ 1144 w 1387"/>
                <a:gd name="T39" fmla="*/ 1170 h 1416"/>
                <a:gd name="T40" fmla="*/ 1085 w 1387"/>
                <a:gd name="T41" fmla="*/ 1178 h 1416"/>
                <a:gd name="T42" fmla="*/ 1026 w 1387"/>
                <a:gd name="T43" fmla="*/ 1185 h 1416"/>
                <a:gd name="T44" fmla="*/ 968 w 1387"/>
                <a:gd name="T45" fmla="*/ 1200 h 1416"/>
                <a:gd name="T46" fmla="*/ 909 w 1387"/>
                <a:gd name="T47" fmla="*/ 1214 h 1416"/>
                <a:gd name="T48" fmla="*/ 850 w 1387"/>
                <a:gd name="T49" fmla="*/ 1233 h 1416"/>
                <a:gd name="T50" fmla="*/ 791 w 1387"/>
                <a:gd name="T51" fmla="*/ 1255 h 1416"/>
                <a:gd name="T52" fmla="*/ 736 w 1387"/>
                <a:gd name="T53" fmla="*/ 1277 h 1416"/>
                <a:gd name="T54" fmla="*/ 677 w 1387"/>
                <a:gd name="T55" fmla="*/ 1299 h 1416"/>
                <a:gd name="T56" fmla="*/ 626 w 1387"/>
                <a:gd name="T57" fmla="*/ 1328 h 1416"/>
                <a:gd name="T58" fmla="*/ 570 w 1387"/>
                <a:gd name="T59" fmla="*/ 1354 h 1416"/>
                <a:gd name="T60" fmla="*/ 519 w 1387"/>
                <a:gd name="T61" fmla="*/ 1383 h 1416"/>
                <a:gd name="T62" fmla="*/ 467 w 1387"/>
                <a:gd name="T63" fmla="*/ 1416 h 1416"/>
                <a:gd name="T64" fmla="*/ 0 w 1387"/>
                <a:gd name="T65" fmla="*/ 0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7"/>
                <a:gd name="T100" fmla="*/ 0 h 1416"/>
                <a:gd name="T101" fmla="*/ 1387 w 1387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7" h="1416">
                  <a:moveTo>
                    <a:pt x="0" y="0"/>
                  </a:moveTo>
                  <a:lnTo>
                    <a:pt x="166" y="44"/>
                  </a:lnTo>
                  <a:lnTo>
                    <a:pt x="328" y="91"/>
                  </a:lnTo>
                  <a:lnTo>
                    <a:pt x="405" y="117"/>
                  </a:lnTo>
                  <a:lnTo>
                    <a:pt x="486" y="146"/>
                  </a:lnTo>
                  <a:lnTo>
                    <a:pt x="563" y="176"/>
                  </a:lnTo>
                  <a:lnTo>
                    <a:pt x="644" y="205"/>
                  </a:lnTo>
                  <a:lnTo>
                    <a:pt x="721" y="242"/>
                  </a:lnTo>
                  <a:lnTo>
                    <a:pt x="795" y="275"/>
                  </a:lnTo>
                  <a:lnTo>
                    <a:pt x="872" y="315"/>
                  </a:lnTo>
                  <a:lnTo>
                    <a:pt x="945" y="356"/>
                  </a:lnTo>
                  <a:lnTo>
                    <a:pt x="1015" y="400"/>
                  </a:lnTo>
                  <a:lnTo>
                    <a:pt x="1089" y="447"/>
                  </a:lnTo>
                  <a:lnTo>
                    <a:pt x="1159" y="495"/>
                  </a:lnTo>
                  <a:lnTo>
                    <a:pt x="1229" y="546"/>
                  </a:lnTo>
                  <a:lnTo>
                    <a:pt x="1387" y="1174"/>
                  </a:lnTo>
                  <a:lnTo>
                    <a:pt x="1328" y="1167"/>
                  </a:lnTo>
                  <a:lnTo>
                    <a:pt x="1265" y="1163"/>
                  </a:lnTo>
                  <a:lnTo>
                    <a:pt x="1207" y="1167"/>
                  </a:lnTo>
                  <a:lnTo>
                    <a:pt x="1144" y="1170"/>
                  </a:lnTo>
                  <a:lnTo>
                    <a:pt x="1085" y="1178"/>
                  </a:lnTo>
                  <a:lnTo>
                    <a:pt x="1026" y="1185"/>
                  </a:lnTo>
                  <a:lnTo>
                    <a:pt x="968" y="1200"/>
                  </a:lnTo>
                  <a:lnTo>
                    <a:pt x="909" y="1214"/>
                  </a:lnTo>
                  <a:lnTo>
                    <a:pt x="850" y="1233"/>
                  </a:lnTo>
                  <a:lnTo>
                    <a:pt x="791" y="1255"/>
                  </a:lnTo>
                  <a:lnTo>
                    <a:pt x="736" y="1277"/>
                  </a:lnTo>
                  <a:lnTo>
                    <a:pt x="677" y="1299"/>
                  </a:lnTo>
                  <a:lnTo>
                    <a:pt x="626" y="1328"/>
                  </a:lnTo>
                  <a:lnTo>
                    <a:pt x="570" y="1354"/>
                  </a:lnTo>
                  <a:lnTo>
                    <a:pt x="519" y="1383"/>
                  </a:lnTo>
                  <a:lnTo>
                    <a:pt x="467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5" name="Freeform 42">
              <a:extLst>
                <a:ext uri="{FF2B5EF4-FFF2-40B4-BE49-F238E27FC236}">
                  <a16:creationId xmlns:a16="http://schemas.microsoft.com/office/drawing/2014/main" id="{C10EFD12-33E4-47FF-B126-D6D5451E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6" name="Freeform 43">
              <a:extLst>
                <a:ext uri="{FF2B5EF4-FFF2-40B4-BE49-F238E27FC236}">
                  <a16:creationId xmlns:a16="http://schemas.microsoft.com/office/drawing/2014/main" id="{CC43D81A-D9F3-4BF6-958D-FE5FF3986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26"/>
              <a:ext cx="1372" cy="1431"/>
            </a:xfrm>
            <a:custGeom>
              <a:avLst/>
              <a:gdLst>
                <a:gd name="T0" fmla="*/ 0 w 1372"/>
                <a:gd name="T1" fmla="*/ 0 h 1431"/>
                <a:gd name="T2" fmla="*/ 166 w 1372"/>
                <a:gd name="T3" fmla="*/ 44 h 1431"/>
                <a:gd name="T4" fmla="*/ 331 w 1372"/>
                <a:gd name="T5" fmla="*/ 96 h 1431"/>
                <a:gd name="T6" fmla="*/ 412 w 1372"/>
                <a:gd name="T7" fmla="*/ 121 h 1431"/>
                <a:gd name="T8" fmla="*/ 493 w 1372"/>
                <a:gd name="T9" fmla="*/ 151 h 1431"/>
                <a:gd name="T10" fmla="*/ 574 w 1372"/>
                <a:gd name="T11" fmla="*/ 180 h 1431"/>
                <a:gd name="T12" fmla="*/ 655 w 1372"/>
                <a:gd name="T13" fmla="*/ 213 h 1431"/>
                <a:gd name="T14" fmla="*/ 732 w 1372"/>
                <a:gd name="T15" fmla="*/ 246 h 1431"/>
                <a:gd name="T16" fmla="*/ 809 w 1372"/>
                <a:gd name="T17" fmla="*/ 283 h 1431"/>
                <a:gd name="T18" fmla="*/ 886 w 1372"/>
                <a:gd name="T19" fmla="*/ 323 h 1431"/>
                <a:gd name="T20" fmla="*/ 960 w 1372"/>
                <a:gd name="T21" fmla="*/ 363 h 1431"/>
                <a:gd name="T22" fmla="*/ 1033 w 1372"/>
                <a:gd name="T23" fmla="*/ 408 h 1431"/>
                <a:gd name="T24" fmla="*/ 1107 w 1372"/>
                <a:gd name="T25" fmla="*/ 455 h 1431"/>
                <a:gd name="T26" fmla="*/ 1181 w 1372"/>
                <a:gd name="T27" fmla="*/ 507 h 1431"/>
                <a:gd name="T28" fmla="*/ 1250 w 1372"/>
                <a:gd name="T29" fmla="*/ 562 h 1431"/>
                <a:gd name="T30" fmla="*/ 1372 w 1372"/>
                <a:gd name="T31" fmla="*/ 1248 h 1431"/>
                <a:gd name="T32" fmla="*/ 1309 w 1372"/>
                <a:gd name="T33" fmla="*/ 1241 h 1431"/>
                <a:gd name="T34" fmla="*/ 1250 w 1372"/>
                <a:gd name="T35" fmla="*/ 1233 h 1431"/>
                <a:gd name="T36" fmla="*/ 1188 w 1372"/>
                <a:gd name="T37" fmla="*/ 1233 h 1431"/>
                <a:gd name="T38" fmla="*/ 1129 w 1372"/>
                <a:gd name="T39" fmla="*/ 1233 h 1431"/>
                <a:gd name="T40" fmla="*/ 1070 w 1372"/>
                <a:gd name="T41" fmla="*/ 1237 h 1431"/>
                <a:gd name="T42" fmla="*/ 1011 w 1372"/>
                <a:gd name="T43" fmla="*/ 1244 h 1431"/>
                <a:gd name="T44" fmla="*/ 953 w 1372"/>
                <a:gd name="T45" fmla="*/ 1255 h 1431"/>
                <a:gd name="T46" fmla="*/ 894 w 1372"/>
                <a:gd name="T47" fmla="*/ 1266 h 1431"/>
                <a:gd name="T48" fmla="*/ 835 w 1372"/>
                <a:gd name="T49" fmla="*/ 1281 h 1431"/>
                <a:gd name="T50" fmla="*/ 776 w 1372"/>
                <a:gd name="T51" fmla="*/ 1299 h 1431"/>
                <a:gd name="T52" fmla="*/ 717 w 1372"/>
                <a:gd name="T53" fmla="*/ 1318 h 1431"/>
                <a:gd name="T54" fmla="*/ 662 w 1372"/>
                <a:gd name="T55" fmla="*/ 1336 h 1431"/>
                <a:gd name="T56" fmla="*/ 548 w 1372"/>
                <a:gd name="T57" fmla="*/ 1384 h 1431"/>
                <a:gd name="T58" fmla="*/ 441 w 1372"/>
                <a:gd name="T59" fmla="*/ 1431 h 1431"/>
                <a:gd name="T60" fmla="*/ 0 w 1372"/>
                <a:gd name="T61" fmla="*/ 0 h 14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2"/>
                <a:gd name="T94" fmla="*/ 0 h 1431"/>
                <a:gd name="T95" fmla="*/ 1372 w 1372"/>
                <a:gd name="T96" fmla="*/ 1431 h 14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2" h="1431">
                  <a:moveTo>
                    <a:pt x="0" y="0"/>
                  </a:moveTo>
                  <a:lnTo>
                    <a:pt x="166" y="44"/>
                  </a:lnTo>
                  <a:lnTo>
                    <a:pt x="331" y="96"/>
                  </a:lnTo>
                  <a:lnTo>
                    <a:pt x="412" y="121"/>
                  </a:lnTo>
                  <a:lnTo>
                    <a:pt x="493" y="151"/>
                  </a:lnTo>
                  <a:lnTo>
                    <a:pt x="574" y="180"/>
                  </a:lnTo>
                  <a:lnTo>
                    <a:pt x="655" y="213"/>
                  </a:lnTo>
                  <a:lnTo>
                    <a:pt x="732" y="246"/>
                  </a:lnTo>
                  <a:lnTo>
                    <a:pt x="809" y="283"/>
                  </a:lnTo>
                  <a:lnTo>
                    <a:pt x="886" y="323"/>
                  </a:lnTo>
                  <a:lnTo>
                    <a:pt x="960" y="363"/>
                  </a:lnTo>
                  <a:lnTo>
                    <a:pt x="1033" y="408"/>
                  </a:lnTo>
                  <a:lnTo>
                    <a:pt x="1107" y="455"/>
                  </a:lnTo>
                  <a:lnTo>
                    <a:pt x="1181" y="507"/>
                  </a:lnTo>
                  <a:lnTo>
                    <a:pt x="1250" y="562"/>
                  </a:lnTo>
                  <a:lnTo>
                    <a:pt x="1372" y="1248"/>
                  </a:lnTo>
                  <a:lnTo>
                    <a:pt x="1309" y="1241"/>
                  </a:lnTo>
                  <a:lnTo>
                    <a:pt x="1250" y="1233"/>
                  </a:lnTo>
                  <a:lnTo>
                    <a:pt x="1188" y="1233"/>
                  </a:lnTo>
                  <a:lnTo>
                    <a:pt x="1129" y="1233"/>
                  </a:lnTo>
                  <a:lnTo>
                    <a:pt x="1070" y="1237"/>
                  </a:lnTo>
                  <a:lnTo>
                    <a:pt x="1011" y="1244"/>
                  </a:lnTo>
                  <a:lnTo>
                    <a:pt x="953" y="1255"/>
                  </a:lnTo>
                  <a:lnTo>
                    <a:pt x="894" y="1266"/>
                  </a:lnTo>
                  <a:lnTo>
                    <a:pt x="835" y="1281"/>
                  </a:lnTo>
                  <a:lnTo>
                    <a:pt x="776" y="1299"/>
                  </a:lnTo>
                  <a:lnTo>
                    <a:pt x="717" y="1318"/>
                  </a:lnTo>
                  <a:lnTo>
                    <a:pt x="662" y="1336"/>
                  </a:lnTo>
                  <a:lnTo>
                    <a:pt x="548" y="1384"/>
                  </a:lnTo>
                  <a:lnTo>
                    <a:pt x="441" y="143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7" name="Freeform 44">
              <a:extLst>
                <a:ext uri="{FF2B5EF4-FFF2-40B4-BE49-F238E27FC236}">
                  <a16:creationId xmlns:a16="http://schemas.microsoft.com/office/drawing/2014/main" id="{26B1CF82-2949-4DFA-9DF6-79CF19DE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8" name="Freeform 45">
              <a:extLst>
                <a:ext uri="{FF2B5EF4-FFF2-40B4-BE49-F238E27FC236}">
                  <a16:creationId xmlns:a16="http://schemas.microsoft.com/office/drawing/2014/main" id="{5630A45A-83CF-45BC-BD58-60177C8F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26"/>
              <a:ext cx="1354" cy="1413"/>
            </a:xfrm>
            <a:custGeom>
              <a:avLst/>
              <a:gdLst>
                <a:gd name="T0" fmla="*/ 0 w 1354"/>
                <a:gd name="T1" fmla="*/ 0 h 1413"/>
                <a:gd name="T2" fmla="*/ 166 w 1354"/>
                <a:gd name="T3" fmla="*/ 44 h 1413"/>
                <a:gd name="T4" fmla="*/ 328 w 1354"/>
                <a:gd name="T5" fmla="*/ 92 h 1413"/>
                <a:gd name="T6" fmla="*/ 409 w 1354"/>
                <a:gd name="T7" fmla="*/ 118 h 1413"/>
                <a:gd name="T8" fmla="*/ 490 w 1354"/>
                <a:gd name="T9" fmla="*/ 147 h 1413"/>
                <a:gd name="T10" fmla="*/ 567 w 1354"/>
                <a:gd name="T11" fmla="*/ 176 h 1413"/>
                <a:gd name="T12" fmla="*/ 644 w 1354"/>
                <a:gd name="T13" fmla="*/ 209 h 1413"/>
                <a:gd name="T14" fmla="*/ 721 w 1354"/>
                <a:gd name="T15" fmla="*/ 242 h 1413"/>
                <a:gd name="T16" fmla="*/ 798 w 1354"/>
                <a:gd name="T17" fmla="*/ 279 h 1413"/>
                <a:gd name="T18" fmla="*/ 876 w 1354"/>
                <a:gd name="T19" fmla="*/ 319 h 1413"/>
                <a:gd name="T20" fmla="*/ 949 w 1354"/>
                <a:gd name="T21" fmla="*/ 360 h 1413"/>
                <a:gd name="T22" fmla="*/ 1023 w 1354"/>
                <a:gd name="T23" fmla="*/ 404 h 1413"/>
                <a:gd name="T24" fmla="*/ 1093 w 1354"/>
                <a:gd name="T25" fmla="*/ 452 h 1413"/>
                <a:gd name="T26" fmla="*/ 1163 w 1354"/>
                <a:gd name="T27" fmla="*/ 499 h 1413"/>
                <a:gd name="T28" fmla="*/ 1232 w 1354"/>
                <a:gd name="T29" fmla="*/ 551 h 1413"/>
                <a:gd name="T30" fmla="*/ 1354 w 1354"/>
                <a:gd name="T31" fmla="*/ 1230 h 1413"/>
                <a:gd name="T32" fmla="*/ 1291 w 1354"/>
                <a:gd name="T33" fmla="*/ 1222 h 1413"/>
                <a:gd name="T34" fmla="*/ 1232 w 1354"/>
                <a:gd name="T35" fmla="*/ 1215 h 1413"/>
                <a:gd name="T36" fmla="*/ 1174 w 1354"/>
                <a:gd name="T37" fmla="*/ 1215 h 1413"/>
                <a:gd name="T38" fmla="*/ 1115 w 1354"/>
                <a:gd name="T39" fmla="*/ 1215 h 1413"/>
                <a:gd name="T40" fmla="*/ 1056 w 1354"/>
                <a:gd name="T41" fmla="*/ 1222 h 1413"/>
                <a:gd name="T42" fmla="*/ 997 w 1354"/>
                <a:gd name="T43" fmla="*/ 1226 h 1413"/>
                <a:gd name="T44" fmla="*/ 938 w 1354"/>
                <a:gd name="T45" fmla="*/ 1237 h 1413"/>
                <a:gd name="T46" fmla="*/ 879 w 1354"/>
                <a:gd name="T47" fmla="*/ 1248 h 1413"/>
                <a:gd name="T48" fmla="*/ 824 w 1354"/>
                <a:gd name="T49" fmla="*/ 1263 h 1413"/>
                <a:gd name="T50" fmla="*/ 765 w 1354"/>
                <a:gd name="T51" fmla="*/ 1281 h 1413"/>
                <a:gd name="T52" fmla="*/ 710 w 1354"/>
                <a:gd name="T53" fmla="*/ 1299 h 1413"/>
                <a:gd name="T54" fmla="*/ 651 w 1354"/>
                <a:gd name="T55" fmla="*/ 1318 h 1413"/>
                <a:gd name="T56" fmla="*/ 541 w 1354"/>
                <a:gd name="T57" fmla="*/ 1362 h 1413"/>
                <a:gd name="T58" fmla="*/ 434 w 1354"/>
                <a:gd name="T59" fmla="*/ 1413 h 1413"/>
                <a:gd name="T60" fmla="*/ 0 w 1354"/>
                <a:gd name="T61" fmla="*/ 0 h 141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54"/>
                <a:gd name="T94" fmla="*/ 0 h 1413"/>
                <a:gd name="T95" fmla="*/ 1354 w 1354"/>
                <a:gd name="T96" fmla="*/ 1413 h 141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54" h="1413">
                  <a:moveTo>
                    <a:pt x="0" y="0"/>
                  </a:moveTo>
                  <a:lnTo>
                    <a:pt x="166" y="44"/>
                  </a:lnTo>
                  <a:lnTo>
                    <a:pt x="328" y="92"/>
                  </a:lnTo>
                  <a:lnTo>
                    <a:pt x="409" y="118"/>
                  </a:lnTo>
                  <a:lnTo>
                    <a:pt x="490" y="147"/>
                  </a:lnTo>
                  <a:lnTo>
                    <a:pt x="567" y="176"/>
                  </a:lnTo>
                  <a:lnTo>
                    <a:pt x="644" y="209"/>
                  </a:lnTo>
                  <a:lnTo>
                    <a:pt x="721" y="242"/>
                  </a:lnTo>
                  <a:lnTo>
                    <a:pt x="798" y="279"/>
                  </a:lnTo>
                  <a:lnTo>
                    <a:pt x="876" y="319"/>
                  </a:lnTo>
                  <a:lnTo>
                    <a:pt x="949" y="360"/>
                  </a:lnTo>
                  <a:lnTo>
                    <a:pt x="1023" y="404"/>
                  </a:lnTo>
                  <a:lnTo>
                    <a:pt x="1093" y="452"/>
                  </a:lnTo>
                  <a:lnTo>
                    <a:pt x="1163" y="499"/>
                  </a:lnTo>
                  <a:lnTo>
                    <a:pt x="1232" y="551"/>
                  </a:lnTo>
                  <a:lnTo>
                    <a:pt x="1354" y="1230"/>
                  </a:lnTo>
                  <a:lnTo>
                    <a:pt x="1291" y="1222"/>
                  </a:lnTo>
                  <a:lnTo>
                    <a:pt x="1232" y="1215"/>
                  </a:lnTo>
                  <a:lnTo>
                    <a:pt x="1174" y="1215"/>
                  </a:lnTo>
                  <a:lnTo>
                    <a:pt x="1115" y="1215"/>
                  </a:lnTo>
                  <a:lnTo>
                    <a:pt x="1056" y="1222"/>
                  </a:lnTo>
                  <a:lnTo>
                    <a:pt x="997" y="1226"/>
                  </a:lnTo>
                  <a:lnTo>
                    <a:pt x="938" y="1237"/>
                  </a:lnTo>
                  <a:lnTo>
                    <a:pt x="879" y="1248"/>
                  </a:lnTo>
                  <a:lnTo>
                    <a:pt x="824" y="1263"/>
                  </a:lnTo>
                  <a:lnTo>
                    <a:pt x="765" y="1281"/>
                  </a:lnTo>
                  <a:lnTo>
                    <a:pt x="710" y="1299"/>
                  </a:lnTo>
                  <a:lnTo>
                    <a:pt x="651" y="1318"/>
                  </a:lnTo>
                  <a:lnTo>
                    <a:pt x="541" y="1362"/>
                  </a:lnTo>
                  <a:lnTo>
                    <a:pt x="434" y="14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69" name="Freeform 46">
              <a:extLst>
                <a:ext uri="{FF2B5EF4-FFF2-40B4-BE49-F238E27FC236}">
                  <a16:creationId xmlns:a16="http://schemas.microsoft.com/office/drawing/2014/main" id="{F02AADC3-853B-4E70-9982-F3938C55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51" cy="822"/>
            </a:xfrm>
            <a:custGeom>
              <a:avLst/>
              <a:gdLst>
                <a:gd name="T0" fmla="*/ 0 w 651"/>
                <a:gd name="T1" fmla="*/ 172 h 822"/>
                <a:gd name="T2" fmla="*/ 41 w 651"/>
                <a:gd name="T3" fmla="*/ 147 h 822"/>
                <a:gd name="T4" fmla="*/ 78 w 651"/>
                <a:gd name="T5" fmla="*/ 128 h 822"/>
                <a:gd name="T6" fmla="*/ 114 w 651"/>
                <a:gd name="T7" fmla="*/ 114 h 822"/>
                <a:gd name="T8" fmla="*/ 151 w 651"/>
                <a:gd name="T9" fmla="*/ 99 h 822"/>
                <a:gd name="T10" fmla="*/ 225 w 651"/>
                <a:gd name="T11" fmla="*/ 77 h 822"/>
                <a:gd name="T12" fmla="*/ 298 w 651"/>
                <a:gd name="T13" fmla="*/ 62 h 822"/>
                <a:gd name="T14" fmla="*/ 376 w 651"/>
                <a:gd name="T15" fmla="*/ 48 h 822"/>
                <a:gd name="T16" fmla="*/ 460 w 651"/>
                <a:gd name="T17" fmla="*/ 37 h 822"/>
                <a:gd name="T18" fmla="*/ 552 w 651"/>
                <a:gd name="T19" fmla="*/ 22 h 822"/>
                <a:gd name="T20" fmla="*/ 651 w 651"/>
                <a:gd name="T21" fmla="*/ 0 h 822"/>
                <a:gd name="T22" fmla="*/ 607 w 651"/>
                <a:gd name="T23" fmla="*/ 385 h 822"/>
                <a:gd name="T24" fmla="*/ 515 w 651"/>
                <a:gd name="T25" fmla="*/ 782 h 822"/>
                <a:gd name="T26" fmla="*/ 464 w 651"/>
                <a:gd name="T27" fmla="*/ 767 h 822"/>
                <a:gd name="T28" fmla="*/ 416 w 651"/>
                <a:gd name="T29" fmla="*/ 756 h 822"/>
                <a:gd name="T30" fmla="*/ 372 w 651"/>
                <a:gd name="T31" fmla="*/ 745 h 822"/>
                <a:gd name="T32" fmla="*/ 328 w 651"/>
                <a:gd name="T33" fmla="*/ 741 h 822"/>
                <a:gd name="T34" fmla="*/ 302 w 651"/>
                <a:gd name="T35" fmla="*/ 745 h 822"/>
                <a:gd name="T36" fmla="*/ 280 w 651"/>
                <a:gd name="T37" fmla="*/ 748 h 822"/>
                <a:gd name="T38" fmla="*/ 254 w 651"/>
                <a:gd name="T39" fmla="*/ 752 h 822"/>
                <a:gd name="T40" fmla="*/ 228 w 651"/>
                <a:gd name="T41" fmla="*/ 759 h 822"/>
                <a:gd name="T42" fmla="*/ 199 w 651"/>
                <a:gd name="T43" fmla="*/ 770 h 822"/>
                <a:gd name="T44" fmla="*/ 170 w 651"/>
                <a:gd name="T45" fmla="*/ 785 h 822"/>
                <a:gd name="T46" fmla="*/ 137 w 651"/>
                <a:gd name="T47" fmla="*/ 804 h 822"/>
                <a:gd name="T48" fmla="*/ 100 w 651"/>
                <a:gd name="T49" fmla="*/ 822 h 822"/>
                <a:gd name="T50" fmla="*/ 0 w 651"/>
                <a:gd name="T51" fmla="*/ 172 h 8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1"/>
                <a:gd name="T79" fmla="*/ 0 h 822"/>
                <a:gd name="T80" fmla="*/ 651 w 651"/>
                <a:gd name="T81" fmla="*/ 822 h 8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1" h="822">
                  <a:moveTo>
                    <a:pt x="0" y="172"/>
                  </a:moveTo>
                  <a:lnTo>
                    <a:pt x="41" y="147"/>
                  </a:lnTo>
                  <a:lnTo>
                    <a:pt x="78" y="128"/>
                  </a:lnTo>
                  <a:lnTo>
                    <a:pt x="114" y="114"/>
                  </a:lnTo>
                  <a:lnTo>
                    <a:pt x="151" y="99"/>
                  </a:lnTo>
                  <a:lnTo>
                    <a:pt x="225" y="77"/>
                  </a:lnTo>
                  <a:lnTo>
                    <a:pt x="298" y="62"/>
                  </a:lnTo>
                  <a:lnTo>
                    <a:pt x="376" y="48"/>
                  </a:lnTo>
                  <a:lnTo>
                    <a:pt x="460" y="37"/>
                  </a:lnTo>
                  <a:lnTo>
                    <a:pt x="552" y="22"/>
                  </a:lnTo>
                  <a:lnTo>
                    <a:pt x="651" y="0"/>
                  </a:lnTo>
                  <a:lnTo>
                    <a:pt x="607" y="385"/>
                  </a:lnTo>
                  <a:lnTo>
                    <a:pt x="515" y="782"/>
                  </a:lnTo>
                  <a:lnTo>
                    <a:pt x="464" y="767"/>
                  </a:lnTo>
                  <a:lnTo>
                    <a:pt x="416" y="756"/>
                  </a:lnTo>
                  <a:lnTo>
                    <a:pt x="372" y="745"/>
                  </a:lnTo>
                  <a:lnTo>
                    <a:pt x="328" y="741"/>
                  </a:lnTo>
                  <a:lnTo>
                    <a:pt x="302" y="745"/>
                  </a:lnTo>
                  <a:lnTo>
                    <a:pt x="280" y="748"/>
                  </a:lnTo>
                  <a:lnTo>
                    <a:pt x="254" y="752"/>
                  </a:lnTo>
                  <a:lnTo>
                    <a:pt x="228" y="759"/>
                  </a:lnTo>
                  <a:lnTo>
                    <a:pt x="199" y="770"/>
                  </a:lnTo>
                  <a:lnTo>
                    <a:pt x="170" y="785"/>
                  </a:lnTo>
                  <a:lnTo>
                    <a:pt x="137" y="804"/>
                  </a:lnTo>
                  <a:lnTo>
                    <a:pt x="100" y="822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0" name="Freeform 47">
              <a:extLst>
                <a:ext uri="{FF2B5EF4-FFF2-40B4-BE49-F238E27FC236}">
                  <a16:creationId xmlns:a16="http://schemas.microsoft.com/office/drawing/2014/main" id="{B298A1E5-5A65-4B09-8763-006AD6D5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563"/>
              <a:ext cx="633" cy="800"/>
            </a:xfrm>
            <a:custGeom>
              <a:avLst/>
              <a:gdLst>
                <a:gd name="T0" fmla="*/ 0 w 633"/>
                <a:gd name="T1" fmla="*/ 165 h 800"/>
                <a:gd name="T2" fmla="*/ 37 w 633"/>
                <a:gd name="T3" fmla="*/ 143 h 800"/>
                <a:gd name="T4" fmla="*/ 74 w 633"/>
                <a:gd name="T5" fmla="*/ 125 h 800"/>
                <a:gd name="T6" fmla="*/ 111 w 633"/>
                <a:gd name="T7" fmla="*/ 110 h 800"/>
                <a:gd name="T8" fmla="*/ 148 w 633"/>
                <a:gd name="T9" fmla="*/ 95 h 800"/>
                <a:gd name="T10" fmla="*/ 217 w 633"/>
                <a:gd name="T11" fmla="*/ 73 h 800"/>
                <a:gd name="T12" fmla="*/ 291 w 633"/>
                <a:gd name="T13" fmla="*/ 59 h 800"/>
                <a:gd name="T14" fmla="*/ 365 w 633"/>
                <a:gd name="T15" fmla="*/ 48 h 800"/>
                <a:gd name="T16" fmla="*/ 445 w 633"/>
                <a:gd name="T17" fmla="*/ 37 h 800"/>
                <a:gd name="T18" fmla="*/ 537 w 633"/>
                <a:gd name="T19" fmla="*/ 22 h 800"/>
                <a:gd name="T20" fmla="*/ 633 w 633"/>
                <a:gd name="T21" fmla="*/ 0 h 800"/>
                <a:gd name="T22" fmla="*/ 589 w 633"/>
                <a:gd name="T23" fmla="*/ 374 h 800"/>
                <a:gd name="T24" fmla="*/ 501 w 633"/>
                <a:gd name="T25" fmla="*/ 759 h 800"/>
                <a:gd name="T26" fmla="*/ 453 w 633"/>
                <a:gd name="T27" fmla="*/ 745 h 800"/>
                <a:gd name="T28" fmla="*/ 405 w 633"/>
                <a:gd name="T29" fmla="*/ 734 h 800"/>
                <a:gd name="T30" fmla="*/ 361 w 633"/>
                <a:gd name="T31" fmla="*/ 726 h 800"/>
                <a:gd name="T32" fmla="*/ 317 w 633"/>
                <a:gd name="T33" fmla="*/ 723 h 800"/>
                <a:gd name="T34" fmla="*/ 295 w 633"/>
                <a:gd name="T35" fmla="*/ 723 h 800"/>
                <a:gd name="T36" fmla="*/ 273 w 633"/>
                <a:gd name="T37" fmla="*/ 726 h 800"/>
                <a:gd name="T38" fmla="*/ 247 w 633"/>
                <a:gd name="T39" fmla="*/ 734 h 800"/>
                <a:gd name="T40" fmla="*/ 221 w 633"/>
                <a:gd name="T41" fmla="*/ 741 h 800"/>
                <a:gd name="T42" fmla="*/ 192 w 633"/>
                <a:gd name="T43" fmla="*/ 752 h 800"/>
                <a:gd name="T44" fmla="*/ 162 w 633"/>
                <a:gd name="T45" fmla="*/ 763 h 800"/>
                <a:gd name="T46" fmla="*/ 133 w 633"/>
                <a:gd name="T47" fmla="*/ 782 h 800"/>
                <a:gd name="T48" fmla="*/ 96 w 633"/>
                <a:gd name="T49" fmla="*/ 800 h 800"/>
                <a:gd name="T50" fmla="*/ 0 w 633"/>
                <a:gd name="T51" fmla="*/ 165 h 8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3"/>
                <a:gd name="T79" fmla="*/ 0 h 800"/>
                <a:gd name="T80" fmla="*/ 633 w 633"/>
                <a:gd name="T81" fmla="*/ 800 h 80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3" h="800">
                  <a:moveTo>
                    <a:pt x="0" y="165"/>
                  </a:moveTo>
                  <a:lnTo>
                    <a:pt x="37" y="143"/>
                  </a:lnTo>
                  <a:lnTo>
                    <a:pt x="74" y="125"/>
                  </a:lnTo>
                  <a:lnTo>
                    <a:pt x="111" y="110"/>
                  </a:lnTo>
                  <a:lnTo>
                    <a:pt x="148" y="95"/>
                  </a:lnTo>
                  <a:lnTo>
                    <a:pt x="217" y="73"/>
                  </a:lnTo>
                  <a:lnTo>
                    <a:pt x="291" y="59"/>
                  </a:lnTo>
                  <a:lnTo>
                    <a:pt x="365" y="48"/>
                  </a:lnTo>
                  <a:lnTo>
                    <a:pt x="445" y="37"/>
                  </a:lnTo>
                  <a:lnTo>
                    <a:pt x="537" y="22"/>
                  </a:lnTo>
                  <a:lnTo>
                    <a:pt x="633" y="0"/>
                  </a:lnTo>
                  <a:lnTo>
                    <a:pt x="589" y="374"/>
                  </a:lnTo>
                  <a:lnTo>
                    <a:pt x="501" y="759"/>
                  </a:lnTo>
                  <a:lnTo>
                    <a:pt x="453" y="745"/>
                  </a:lnTo>
                  <a:lnTo>
                    <a:pt x="405" y="734"/>
                  </a:lnTo>
                  <a:lnTo>
                    <a:pt x="361" y="726"/>
                  </a:lnTo>
                  <a:lnTo>
                    <a:pt x="317" y="723"/>
                  </a:lnTo>
                  <a:lnTo>
                    <a:pt x="295" y="723"/>
                  </a:lnTo>
                  <a:lnTo>
                    <a:pt x="273" y="726"/>
                  </a:lnTo>
                  <a:lnTo>
                    <a:pt x="247" y="734"/>
                  </a:lnTo>
                  <a:lnTo>
                    <a:pt x="221" y="741"/>
                  </a:lnTo>
                  <a:lnTo>
                    <a:pt x="192" y="752"/>
                  </a:lnTo>
                  <a:lnTo>
                    <a:pt x="162" y="763"/>
                  </a:lnTo>
                  <a:lnTo>
                    <a:pt x="133" y="782"/>
                  </a:lnTo>
                  <a:lnTo>
                    <a:pt x="96" y="8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1" name="Freeform 48">
              <a:extLst>
                <a:ext uri="{FF2B5EF4-FFF2-40B4-BE49-F238E27FC236}">
                  <a16:creationId xmlns:a16="http://schemas.microsoft.com/office/drawing/2014/main" id="{B7AC70B8-4962-4581-BE06-94971604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2" name="Freeform 49">
              <a:extLst>
                <a:ext uri="{FF2B5EF4-FFF2-40B4-BE49-F238E27FC236}">
                  <a16:creationId xmlns:a16="http://schemas.microsoft.com/office/drawing/2014/main" id="{0B1E61E3-4F26-4744-AEC1-552CA7F45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50" cy="877"/>
            </a:xfrm>
            <a:custGeom>
              <a:avLst/>
              <a:gdLst>
                <a:gd name="T0" fmla="*/ 0 w 650"/>
                <a:gd name="T1" fmla="*/ 169 h 877"/>
                <a:gd name="T2" fmla="*/ 40 w 650"/>
                <a:gd name="T3" fmla="*/ 147 h 877"/>
                <a:gd name="T4" fmla="*/ 77 w 650"/>
                <a:gd name="T5" fmla="*/ 125 h 877"/>
                <a:gd name="T6" fmla="*/ 114 w 650"/>
                <a:gd name="T7" fmla="*/ 110 h 877"/>
                <a:gd name="T8" fmla="*/ 150 w 650"/>
                <a:gd name="T9" fmla="*/ 95 h 877"/>
                <a:gd name="T10" fmla="*/ 224 w 650"/>
                <a:gd name="T11" fmla="*/ 73 h 877"/>
                <a:gd name="T12" fmla="*/ 297 w 650"/>
                <a:gd name="T13" fmla="*/ 59 h 877"/>
                <a:gd name="T14" fmla="*/ 375 w 650"/>
                <a:gd name="T15" fmla="*/ 48 h 877"/>
                <a:gd name="T16" fmla="*/ 459 w 650"/>
                <a:gd name="T17" fmla="*/ 33 h 877"/>
                <a:gd name="T18" fmla="*/ 551 w 650"/>
                <a:gd name="T19" fmla="*/ 18 h 877"/>
                <a:gd name="T20" fmla="*/ 650 w 650"/>
                <a:gd name="T21" fmla="*/ 0 h 877"/>
                <a:gd name="T22" fmla="*/ 606 w 650"/>
                <a:gd name="T23" fmla="*/ 381 h 877"/>
                <a:gd name="T24" fmla="*/ 562 w 650"/>
                <a:gd name="T25" fmla="*/ 767 h 877"/>
                <a:gd name="T26" fmla="*/ 485 w 650"/>
                <a:gd name="T27" fmla="*/ 756 h 877"/>
                <a:gd name="T28" fmla="*/ 415 w 650"/>
                <a:gd name="T29" fmla="*/ 748 h 877"/>
                <a:gd name="T30" fmla="*/ 382 w 650"/>
                <a:gd name="T31" fmla="*/ 748 h 877"/>
                <a:gd name="T32" fmla="*/ 353 w 650"/>
                <a:gd name="T33" fmla="*/ 752 h 877"/>
                <a:gd name="T34" fmla="*/ 323 w 650"/>
                <a:gd name="T35" fmla="*/ 756 h 877"/>
                <a:gd name="T36" fmla="*/ 294 w 650"/>
                <a:gd name="T37" fmla="*/ 759 h 877"/>
                <a:gd name="T38" fmla="*/ 268 w 650"/>
                <a:gd name="T39" fmla="*/ 767 h 877"/>
                <a:gd name="T40" fmla="*/ 242 w 650"/>
                <a:gd name="T41" fmla="*/ 774 h 877"/>
                <a:gd name="T42" fmla="*/ 216 w 650"/>
                <a:gd name="T43" fmla="*/ 785 h 877"/>
                <a:gd name="T44" fmla="*/ 191 w 650"/>
                <a:gd name="T45" fmla="*/ 800 h 877"/>
                <a:gd name="T46" fmla="*/ 165 w 650"/>
                <a:gd name="T47" fmla="*/ 814 h 877"/>
                <a:gd name="T48" fmla="*/ 139 w 650"/>
                <a:gd name="T49" fmla="*/ 833 h 877"/>
                <a:gd name="T50" fmla="*/ 114 w 650"/>
                <a:gd name="T51" fmla="*/ 851 h 877"/>
                <a:gd name="T52" fmla="*/ 88 w 650"/>
                <a:gd name="T53" fmla="*/ 877 h 877"/>
                <a:gd name="T54" fmla="*/ 0 w 650"/>
                <a:gd name="T55" fmla="*/ 169 h 8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0"/>
                <a:gd name="T85" fmla="*/ 0 h 877"/>
                <a:gd name="T86" fmla="*/ 650 w 650"/>
                <a:gd name="T87" fmla="*/ 877 h 8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0" h="877">
                  <a:moveTo>
                    <a:pt x="0" y="169"/>
                  </a:moveTo>
                  <a:lnTo>
                    <a:pt x="40" y="147"/>
                  </a:lnTo>
                  <a:lnTo>
                    <a:pt x="77" y="125"/>
                  </a:lnTo>
                  <a:lnTo>
                    <a:pt x="114" y="110"/>
                  </a:lnTo>
                  <a:lnTo>
                    <a:pt x="150" y="95"/>
                  </a:lnTo>
                  <a:lnTo>
                    <a:pt x="224" y="73"/>
                  </a:lnTo>
                  <a:lnTo>
                    <a:pt x="297" y="59"/>
                  </a:lnTo>
                  <a:lnTo>
                    <a:pt x="375" y="48"/>
                  </a:lnTo>
                  <a:lnTo>
                    <a:pt x="459" y="33"/>
                  </a:lnTo>
                  <a:lnTo>
                    <a:pt x="551" y="18"/>
                  </a:lnTo>
                  <a:lnTo>
                    <a:pt x="650" y="0"/>
                  </a:lnTo>
                  <a:lnTo>
                    <a:pt x="606" y="381"/>
                  </a:lnTo>
                  <a:lnTo>
                    <a:pt x="562" y="767"/>
                  </a:lnTo>
                  <a:lnTo>
                    <a:pt x="485" y="756"/>
                  </a:lnTo>
                  <a:lnTo>
                    <a:pt x="415" y="748"/>
                  </a:lnTo>
                  <a:lnTo>
                    <a:pt x="382" y="748"/>
                  </a:lnTo>
                  <a:lnTo>
                    <a:pt x="353" y="752"/>
                  </a:lnTo>
                  <a:lnTo>
                    <a:pt x="323" y="756"/>
                  </a:lnTo>
                  <a:lnTo>
                    <a:pt x="294" y="759"/>
                  </a:lnTo>
                  <a:lnTo>
                    <a:pt x="268" y="767"/>
                  </a:lnTo>
                  <a:lnTo>
                    <a:pt x="242" y="774"/>
                  </a:lnTo>
                  <a:lnTo>
                    <a:pt x="216" y="785"/>
                  </a:lnTo>
                  <a:lnTo>
                    <a:pt x="191" y="800"/>
                  </a:lnTo>
                  <a:lnTo>
                    <a:pt x="165" y="814"/>
                  </a:lnTo>
                  <a:lnTo>
                    <a:pt x="139" y="833"/>
                  </a:lnTo>
                  <a:lnTo>
                    <a:pt x="114" y="851"/>
                  </a:lnTo>
                  <a:lnTo>
                    <a:pt x="88" y="877"/>
                  </a:lnTo>
                  <a:lnTo>
                    <a:pt x="0" y="169"/>
                  </a:lnTo>
                </a:path>
              </a:pathLst>
            </a:cu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3" name="Freeform 50">
              <a:extLst>
                <a:ext uri="{FF2B5EF4-FFF2-40B4-BE49-F238E27FC236}">
                  <a16:creationId xmlns:a16="http://schemas.microsoft.com/office/drawing/2014/main" id="{B3E33E1B-B092-40F9-BFEB-E6DD4AE5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497"/>
              <a:ext cx="636" cy="859"/>
            </a:xfrm>
            <a:custGeom>
              <a:avLst/>
              <a:gdLst>
                <a:gd name="T0" fmla="*/ 0 w 636"/>
                <a:gd name="T1" fmla="*/ 165 h 859"/>
                <a:gd name="T2" fmla="*/ 36 w 636"/>
                <a:gd name="T3" fmla="*/ 143 h 859"/>
                <a:gd name="T4" fmla="*/ 73 w 636"/>
                <a:gd name="T5" fmla="*/ 125 h 859"/>
                <a:gd name="T6" fmla="*/ 110 w 636"/>
                <a:gd name="T7" fmla="*/ 106 h 859"/>
                <a:gd name="T8" fmla="*/ 147 w 636"/>
                <a:gd name="T9" fmla="*/ 95 h 859"/>
                <a:gd name="T10" fmla="*/ 216 w 636"/>
                <a:gd name="T11" fmla="*/ 73 h 859"/>
                <a:gd name="T12" fmla="*/ 290 w 636"/>
                <a:gd name="T13" fmla="*/ 59 h 859"/>
                <a:gd name="T14" fmla="*/ 367 w 636"/>
                <a:gd name="T15" fmla="*/ 44 h 859"/>
                <a:gd name="T16" fmla="*/ 448 w 636"/>
                <a:gd name="T17" fmla="*/ 33 h 859"/>
                <a:gd name="T18" fmla="*/ 536 w 636"/>
                <a:gd name="T19" fmla="*/ 18 h 859"/>
                <a:gd name="T20" fmla="*/ 636 w 636"/>
                <a:gd name="T21" fmla="*/ 0 h 859"/>
                <a:gd name="T22" fmla="*/ 592 w 636"/>
                <a:gd name="T23" fmla="*/ 374 h 859"/>
                <a:gd name="T24" fmla="*/ 547 w 636"/>
                <a:gd name="T25" fmla="*/ 752 h 859"/>
                <a:gd name="T26" fmla="*/ 474 w 636"/>
                <a:gd name="T27" fmla="*/ 741 h 859"/>
                <a:gd name="T28" fmla="*/ 408 w 636"/>
                <a:gd name="T29" fmla="*/ 734 h 859"/>
                <a:gd name="T30" fmla="*/ 345 w 636"/>
                <a:gd name="T31" fmla="*/ 734 h 859"/>
                <a:gd name="T32" fmla="*/ 290 w 636"/>
                <a:gd name="T33" fmla="*/ 741 h 859"/>
                <a:gd name="T34" fmla="*/ 261 w 636"/>
                <a:gd name="T35" fmla="*/ 748 h 859"/>
                <a:gd name="T36" fmla="*/ 235 w 636"/>
                <a:gd name="T37" fmla="*/ 759 h 859"/>
                <a:gd name="T38" fmla="*/ 209 w 636"/>
                <a:gd name="T39" fmla="*/ 770 h 859"/>
                <a:gd name="T40" fmla="*/ 187 w 636"/>
                <a:gd name="T41" fmla="*/ 781 h 859"/>
                <a:gd name="T42" fmla="*/ 136 w 636"/>
                <a:gd name="T43" fmla="*/ 814 h 859"/>
                <a:gd name="T44" fmla="*/ 84 w 636"/>
                <a:gd name="T45" fmla="*/ 859 h 859"/>
                <a:gd name="T46" fmla="*/ 0 w 636"/>
                <a:gd name="T47" fmla="*/ 165 h 8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6"/>
                <a:gd name="T73" fmla="*/ 0 h 859"/>
                <a:gd name="T74" fmla="*/ 636 w 636"/>
                <a:gd name="T75" fmla="*/ 859 h 8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6" h="859">
                  <a:moveTo>
                    <a:pt x="0" y="165"/>
                  </a:moveTo>
                  <a:lnTo>
                    <a:pt x="36" y="143"/>
                  </a:lnTo>
                  <a:lnTo>
                    <a:pt x="73" y="125"/>
                  </a:lnTo>
                  <a:lnTo>
                    <a:pt x="110" y="106"/>
                  </a:lnTo>
                  <a:lnTo>
                    <a:pt x="147" y="95"/>
                  </a:lnTo>
                  <a:lnTo>
                    <a:pt x="216" y="73"/>
                  </a:lnTo>
                  <a:lnTo>
                    <a:pt x="290" y="59"/>
                  </a:lnTo>
                  <a:lnTo>
                    <a:pt x="367" y="44"/>
                  </a:lnTo>
                  <a:lnTo>
                    <a:pt x="448" y="33"/>
                  </a:lnTo>
                  <a:lnTo>
                    <a:pt x="536" y="18"/>
                  </a:lnTo>
                  <a:lnTo>
                    <a:pt x="636" y="0"/>
                  </a:lnTo>
                  <a:lnTo>
                    <a:pt x="592" y="374"/>
                  </a:lnTo>
                  <a:lnTo>
                    <a:pt x="547" y="752"/>
                  </a:lnTo>
                  <a:lnTo>
                    <a:pt x="474" y="741"/>
                  </a:lnTo>
                  <a:lnTo>
                    <a:pt x="408" y="734"/>
                  </a:lnTo>
                  <a:lnTo>
                    <a:pt x="345" y="734"/>
                  </a:lnTo>
                  <a:lnTo>
                    <a:pt x="290" y="741"/>
                  </a:lnTo>
                  <a:lnTo>
                    <a:pt x="261" y="748"/>
                  </a:lnTo>
                  <a:lnTo>
                    <a:pt x="235" y="759"/>
                  </a:lnTo>
                  <a:lnTo>
                    <a:pt x="209" y="770"/>
                  </a:lnTo>
                  <a:lnTo>
                    <a:pt x="187" y="781"/>
                  </a:lnTo>
                  <a:lnTo>
                    <a:pt x="136" y="814"/>
                  </a:lnTo>
                  <a:lnTo>
                    <a:pt x="84" y="859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4" name="Freeform 51">
              <a:extLst>
                <a:ext uri="{FF2B5EF4-FFF2-40B4-BE49-F238E27FC236}">
                  <a16:creationId xmlns:a16="http://schemas.microsoft.com/office/drawing/2014/main" id="{A757EAF5-FFC5-4CD1-AAC0-5038B8629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93"/>
              <a:ext cx="1335" cy="1391"/>
            </a:xfrm>
            <a:custGeom>
              <a:avLst/>
              <a:gdLst>
                <a:gd name="T0" fmla="*/ 0 w 1335"/>
                <a:gd name="T1" fmla="*/ 0 h 1391"/>
                <a:gd name="T2" fmla="*/ 169 w 1335"/>
                <a:gd name="T3" fmla="*/ 44 h 1391"/>
                <a:gd name="T4" fmla="*/ 335 w 1335"/>
                <a:gd name="T5" fmla="*/ 96 h 1391"/>
                <a:gd name="T6" fmla="*/ 416 w 1335"/>
                <a:gd name="T7" fmla="*/ 121 h 1391"/>
                <a:gd name="T8" fmla="*/ 497 w 1335"/>
                <a:gd name="T9" fmla="*/ 151 h 1391"/>
                <a:gd name="T10" fmla="*/ 578 w 1335"/>
                <a:gd name="T11" fmla="*/ 184 h 1391"/>
                <a:gd name="T12" fmla="*/ 655 w 1335"/>
                <a:gd name="T13" fmla="*/ 217 h 1391"/>
                <a:gd name="T14" fmla="*/ 732 w 1335"/>
                <a:gd name="T15" fmla="*/ 253 h 1391"/>
                <a:gd name="T16" fmla="*/ 809 w 1335"/>
                <a:gd name="T17" fmla="*/ 290 h 1391"/>
                <a:gd name="T18" fmla="*/ 886 w 1335"/>
                <a:gd name="T19" fmla="*/ 330 h 1391"/>
                <a:gd name="T20" fmla="*/ 964 w 1335"/>
                <a:gd name="T21" fmla="*/ 374 h 1391"/>
                <a:gd name="T22" fmla="*/ 1037 w 1335"/>
                <a:gd name="T23" fmla="*/ 418 h 1391"/>
                <a:gd name="T24" fmla="*/ 1111 w 1335"/>
                <a:gd name="T25" fmla="*/ 466 h 1391"/>
                <a:gd name="T26" fmla="*/ 1181 w 1335"/>
                <a:gd name="T27" fmla="*/ 518 h 1391"/>
                <a:gd name="T28" fmla="*/ 1251 w 1335"/>
                <a:gd name="T29" fmla="*/ 569 h 1391"/>
                <a:gd name="T30" fmla="*/ 1335 w 1335"/>
                <a:gd name="T31" fmla="*/ 1270 h 1391"/>
                <a:gd name="T32" fmla="*/ 1214 w 1335"/>
                <a:gd name="T33" fmla="*/ 1255 h 1391"/>
                <a:gd name="T34" fmla="*/ 1092 w 1335"/>
                <a:gd name="T35" fmla="*/ 1248 h 1391"/>
                <a:gd name="T36" fmla="*/ 1034 w 1335"/>
                <a:gd name="T37" fmla="*/ 1248 h 1391"/>
                <a:gd name="T38" fmla="*/ 975 w 1335"/>
                <a:gd name="T39" fmla="*/ 1252 h 1391"/>
                <a:gd name="T40" fmla="*/ 916 w 1335"/>
                <a:gd name="T41" fmla="*/ 1255 h 1391"/>
                <a:gd name="T42" fmla="*/ 861 w 1335"/>
                <a:gd name="T43" fmla="*/ 1263 h 1391"/>
                <a:gd name="T44" fmla="*/ 802 w 1335"/>
                <a:gd name="T45" fmla="*/ 1270 h 1391"/>
                <a:gd name="T46" fmla="*/ 743 w 1335"/>
                <a:gd name="T47" fmla="*/ 1281 h 1391"/>
                <a:gd name="T48" fmla="*/ 688 w 1335"/>
                <a:gd name="T49" fmla="*/ 1292 h 1391"/>
                <a:gd name="T50" fmla="*/ 633 w 1335"/>
                <a:gd name="T51" fmla="*/ 1307 h 1391"/>
                <a:gd name="T52" fmla="*/ 578 w 1335"/>
                <a:gd name="T53" fmla="*/ 1325 h 1391"/>
                <a:gd name="T54" fmla="*/ 522 w 1335"/>
                <a:gd name="T55" fmla="*/ 1343 h 1391"/>
                <a:gd name="T56" fmla="*/ 467 w 1335"/>
                <a:gd name="T57" fmla="*/ 1365 h 1391"/>
                <a:gd name="T58" fmla="*/ 412 w 1335"/>
                <a:gd name="T59" fmla="*/ 1391 h 1391"/>
                <a:gd name="T60" fmla="*/ 0 w 1335"/>
                <a:gd name="T61" fmla="*/ 0 h 1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35"/>
                <a:gd name="T94" fmla="*/ 0 h 1391"/>
                <a:gd name="T95" fmla="*/ 1335 w 1335"/>
                <a:gd name="T96" fmla="*/ 1391 h 13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35" h="1391">
                  <a:moveTo>
                    <a:pt x="0" y="0"/>
                  </a:moveTo>
                  <a:lnTo>
                    <a:pt x="169" y="44"/>
                  </a:lnTo>
                  <a:lnTo>
                    <a:pt x="335" y="96"/>
                  </a:lnTo>
                  <a:lnTo>
                    <a:pt x="416" y="121"/>
                  </a:lnTo>
                  <a:lnTo>
                    <a:pt x="497" y="151"/>
                  </a:lnTo>
                  <a:lnTo>
                    <a:pt x="578" y="184"/>
                  </a:lnTo>
                  <a:lnTo>
                    <a:pt x="655" y="217"/>
                  </a:lnTo>
                  <a:lnTo>
                    <a:pt x="732" y="253"/>
                  </a:lnTo>
                  <a:lnTo>
                    <a:pt x="809" y="290"/>
                  </a:lnTo>
                  <a:lnTo>
                    <a:pt x="886" y="330"/>
                  </a:lnTo>
                  <a:lnTo>
                    <a:pt x="964" y="374"/>
                  </a:lnTo>
                  <a:lnTo>
                    <a:pt x="1037" y="418"/>
                  </a:lnTo>
                  <a:lnTo>
                    <a:pt x="1111" y="466"/>
                  </a:lnTo>
                  <a:lnTo>
                    <a:pt x="1181" y="518"/>
                  </a:lnTo>
                  <a:lnTo>
                    <a:pt x="1251" y="569"/>
                  </a:lnTo>
                  <a:lnTo>
                    <a:pt x="1335" y="1270"/>
                  </a:lnTo>
                  <a:lnTo>
                    <a:pt x="1214" y="1255"/>
                  </a:lnTo>
                  <a:lnTo>
                    <a:pt x="1092" y="1248"/>
                  </a:lnTo>
                  <a:lnTo>
                    <a:pt x="1034" y="1248"/>
                  </a:lnTo>
                  <a:lnTo>
                    <a:pt x="975" y="1252"/>
                  </a:lnTo>
                  <a:lnTo>
                    <a:pt x="916" y="1255"/>
                  </a:lnTo>
                  <a:lnTo>
                    <a:pt x="861" y="1263"/>
                  </a:lnTo>
                  <a:lnTo>
                    <a:pt x="802" y="1270"/>
                  </a:lnTo>
                  <a:lnTo>
                    <a:pt x="743" y="1281"/>
                  </a:lnTo>
                  <a:lnTo>
                    <a:pt x="688" y="1292"/>
                  </a:lnTo>
                  <a:lnTo>
                    <a:pt x="633" y="1307"/>
                  </a:lnTo>
                  <a:lnTo>
                    <a:pt x="578" y="1325"/>
                  </a:lnTo>
                  <a:lnTo>
                    <a:pt x="522" y="1343"/>
                  </a:lnTo>
                  <a:lnTo>
                    <a:pt x="467" y="1365"/>
                  </a:lnTo>
                  <a:lnTo>
                    <a:pt x="412" y="1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5" name="Freeform 52">
              <a:extLst>
                <a:ext uri="{FF2B5EF4-FFF2-40B4-BE49-F238E27FC236}">
                  <a16:creationId xmlns:a16="http://schemas.microsoft.com/office/drawing/2014/main" id="{DAF62610-EDDC-4C90-A897-12F17B7D2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19"/>
              <a:ext cx="1298" cy="1347"/>
            </a:xfrm>
            <a:custGeom>
              <a:avLst/>
              <a:gdLst>
                <a:gd name="T0" fmla="*/ 0 w 1298"/>
                <a:gd name="T1" fmla="*/ 0 h 1347"/>
                <a:gd name="T2" fmla="*/ 165 w 1298"/>
                <a:gd name="T3" fmla="*/ 44 h 1347"/>
                <a:gd name="T4" fmla="*/ 327 w 1298"/>
                <a:gd name="T5" fmla="*/ 95 h 1347"/>
                <a:gd name="T6" fmla="*/ 404 w 1298"/>
                <a:gd name="T7" fmla="*/ 121 h 1347"/>
                <a:gd name="T8" fmla="*/ 485 w 1298"/>
                <a:gd name="T9" fmla="*/ 150 h 1347"/>
                <a:gd name="T10" fmla="*/ 562 w 1298"/>
                <a:gd name="T11" fmla="*/ 183 h 1347"/>
                <a:gd name="T12" fmla="*/ 639 w 1298"/>
                <a:gd name="T13" fmla="*/ 216 h 1347"/>
                <a:gd name="T14" fmla="*/ 717 w 1298"/>
                <a:gd name="T15" fmla="*/ 253 h 1347"/>
                <a:gd name="T16" fmla="*/ 794 w 1298"/>
                <a:gd name="T17" fmla="*/ 290 h 1347"/>
                <a:gd name="T18" fmla="*/ 867 w 1298"/>
                <a:gd name="T19" fmla="*/ 330 h 1347"/>
                <a:gd name="T20" fmla="*/ 941 w 1298"/>
                <a:gd name="T21" fmla="*/ 370 h 1347"/>
                <a:gd name="T22" fmla="*/ 1015 w 1298"/>
                <a:gd name="T23" fmla="*/ 415 h 1347"/>
                <a:gd name="T24" fmla="*/ 1084 w 1298"/>
                <a:gd name="T25" fmla="*/ 462 h 1347"/>
                <a:gd name="T26" fmla="*/ 1154 w 1298"/>
                <a:gd name="T27" fmla="*/ 514 h 1347"/>
                <a:gd name="T28" fmla="*/ 1224 w 1298"/>
                <a:gd name="T29" fmla="*/ 565 h 1347"/>
                <a:gd name="T30" fmla="*/ 1298 w 1298"/>
                <a:gd name="T31" fmla="*/ 1229 h 1347"/>
                <a:gd name="T32" fmla="*/ 1180 w 1298"/>
                <a:gd name="T33" fmla="*/ 1214 h 1347"/>
                <a:gd name="T34" fmla="*/ 1066 w 1298"/>
                <a:gd name="T35" fmla="*/ 1211 h 1347"/>
                <a:gd name="T36" fmla="*/ 1007 w 1298"/>
                <a:gd name="T37" fmla="*/ 1211 h 1347"/>
                <a:gd name="T38" fmla="*/ 948 w 1298"/>
                <a:gd name="T39" fmla="*/ 1211 h 1347"/>
                <a:gd name="T40" fmla="*/ 893 w 1298"/>
                <a:gd name="T41" fmla="*/ 1214 h 1347"/>
                <a:gd name="T42" fmla="*/ 838 w 1298"/>
                <a:gd name="T43" fmla="*/ 1222 h 1347"/>
                <a:gd name="T44" fmla="*/ 779 w 1298"/>
                <a:gd name="T45" fmla="*/ 1229 h 1347"/>
                <a:gd name="T46" fmla="*/ 724 w 1298"/>
                <a:gd name="T47" fmla="*/ 1240 h 1347"/>
                <a:gd name="T48" fmla="*/ 669 w 1298"/>
                <a:gd name="T49" fmla="*/ 1251 h 1347"/>
                <a:gd name="T50" fmla="*/ 614 w 1298"/>
                <a:gd name="T51" fmla="*/ 1266 h 1347"/>
                <a:gd name="T52" fmla="*/ 562 w 1298"/>
                <a:gd name="T53" fmla="*/ 1284 h 1347"/>
                <a:gd name="T54" fmla="*/ 507 w 1298"/>
                <a:gd name="T55" fmla="*/ 1303 h 1347"/>
                <a:gd name="T56" fmla="*/ 456 w 1298"/>
                <a:gd name="T57" fmla="*/ 1325 h 1347"/>
                <a:gd name="T58" fmla="*/ 400 w 1298"/>
                <a:gd name="T59" fmla="*/ 1347 h 1347"/>
                <a:gd name="T60" fmla="*/ 0 w 1298"/>
                <a:gd name="T61" fmla="*/ 0 h 13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98"/>
                <a:gd name="T94" fmla="*/ 0 h 1347"/>
                <a:gd name="T95" fmla="*/ 1298 w 1298"/>
                <a:gd name="T96" fmla="*/ 1347 h 13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98" h="1347">
                  <a:moveTo>
                    <a:pt x="0" y="0"/>
                  </a:moveTo>
                  <a:lnTo>
                    <a:pt x="165" y="44"/>
                  </a:lnTo>
                  <a:lnTo>
                    <a:pt x="327" y="95"/>
                  </a:lnTo>
                  <a:lnTo>
                    <a:pt x="404" y="121"/>
                  </a:lnTo>
                  <a:lnTo>
                    <a:pt x="485" y="150"/>
                  </a:lnTo>
                  <a:lnTo>
                    <a:pt x="562" y="183"/>
                  </a:lnTo>
                  <a:lnTo>
                    <a:pt x="639" y="216"/>
                  </a:lnTo>
                  <a:lnTo>
                    <a:pt x="717" y="253"/>
                  </a:lnTo>
                  <a:lnTo>
                    <a:pt x="794" y="290"/>
                  </a:lnTo>
                  <a:lnTo>
                    <a:pt x="867" y="330"/>
                  </a:lnTo>
                  <a:lnTo>
                    <a:pt x="941" y="370"/>
                  </a:lnTo>
                  <a:lnTo>
                    <a:pt x="1015" y="415"/>
                  </a:lnTo>
                  <a:lnTo>
                    <a:pt x="1084" y="462"/>
                  </a:lnTo>
                  <a:lnTo>
                    <a:pt x="1154" y="514"/>
                  </a:lnTo>
                  <a:lnTo>
                    <a:pt x="1224" y="565"/>
                  </a:lnTo>
                  <a:lnTo>
                    <a:pt x="1298" y="1229"/>
                  </a:lnTo>
                  <a:lnTo>
                    <a:pt x="1180" y="1214"/>
                  </a:lnTo>
                  <a:lnTo>
                    <a:pt x="1066" y="1211"/>
                  </a:lnTo>
                  <a:lnTo>
                    <a:pt x="1007" y="1211"/>
                  </a:lnTo>
                  <a:lnTo>
                    <a:pt x="948" y="1211"/>
                  </a:lnTo>
                  <a:lnTo>
                    <a:pt x="893" y="1214"/>
                  </a:lnTo>
                  <a:lnTo>
                    <a:pt x="838" y="1222"/>
                  </a:lnTo>
                  <a:lnTo>
                    <a:pt x="779" y="1229"/>
                  </a:lnTo>
                  <a:lnTo>
                    <a:pt x="724" y="1240"/>
                  </a:lnTo>
                  <a:lnTo>
                    <a:pt x="669" y="1251"/>
                  </a:lnTo>
                  <a:lnTo>
                    <a:pt x="614" y="1266"/>
                  </a:lnTo>
                  <a:lnTo>
                    <a:pt x="562" y="1284"/>
                  </a:lnTo>
                  <a:lnTo>
                    <a:pt x="507" y="1303"/>
                  </a:lnTo>
                  <a:lnTo>
                    <a:pt x="456" y="1325"/>
                  </a:lnTo>
                  <a:lnTo>
                    <a:pt x="400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6" name="Freeform 53">
              <a:extLst>
                <a:ext uri="{FF2B5EF4-FFF2-40B4-BE49-F238E27FC236}">
                  <a16:creationId xmlns:a16="http://schemas.microsoft.com/office/drawing/2014/main" id="{7D69519D-4FB0-4527-BA93-0CF13BEF8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65"/>
              <a:ext cx="731" cy="994"/>
            </a:xfrm>
            <a:custGeom>
              <a:avLst/>
              <a:gdLst>
                <a:gd name="T0" fmla="*/ 0 w 731"/>
                <a:gd name="T1" fmla="*/ 301 h 994"/>
                <a:gd name="T2" fmla="*/ 80 w 731"/>
                <a:gd name="T3" fmla="*/ 253 h 994"/>
                <a:gd name="T4" fmla="*/ 161 w 731"/>
                <a:gd name="T5" fmla="*/ 209 h 994"/>
                <a:gd name="T6" fmla="*/ 246 w 731"/>
                <a:gd name="T7" fmla="*/ 165 h 994"/>
                <a:gd name="T8" fmla="*/ 338 w 731"/>
                <a:gd name="T9" fmla="*/ 124 h 994"/>
                <a:gd name="T10" fmla="*/ 430 w 731"/>
                <a:gd name="T11" fmla="*/ 88 h 994"/>
                <a:gd name="T12" fmla="*/ 525 w 731"/>
                <a:gd name="T13" fmla="*/ 55 h 994"/>
                <a:gd name="T14" fmla="*/ 625 w 731"/>
                <a:gd name="T15" fmla="*/ 25 h 994"/>
                <a:gd name="T16" fmla="*/ 731 w 731"/>
                <a:gd name="T17" fmla="*/ 0 h 994"/>
                <a:gd name="T18" fmla="*/ 617 w 731"/>
                <a:gd name="T19" fmla="*/ 833 h 994"/>
                <a:gd name="T20" fmla="*/ 533 w 731"/>
                <a:gd name="T21" fmla="*/ 833 h 994"/>
                <a:gd name="T22" fmla="*/ 448 w 731"/>
                <a:gd name="T23" fmla="*/ 833 h 994"/>
                <a:gd name="T24" fmla="*/ 411 w 731"/>
                <a:gd name="T25" fmla="*/ 836 h 994"/>
                <a:gd name="T26" fmla="*/ 375 w 731"/>
                <a:gd name="T27" fmla="*/ 840 h 994"/>
                <a:gd name="T28" fmla="*/ 338 w 731"/>
                <a:gd name="T29" fmla="*/ 847 h 994"/>
                <a:gd name="T30" fmla="*/ 301 w 731"/>
                <a:gd name="T31" fmla="*/ 855 h 994"/>
                <a:gd name="T32" fmla="*/ 268 w 731"/>
                <a:gd name="T33" fmla="*/ 866 h 994"/>
                <a:gd name="T34" fmla="*/ 239 w 731"/>
                <a:gd name="T35" fmla="*/ 877 h 994"/>
                <a:gd name="T36" fmla="*/ 205 w 731"/>
                <a:gd name="T37" fmla="*/ 891 h 994"/>
                <a:gd name="T38" fmla="*/ 180 w 731"/>
                <a:gd name="T39" fmla="*/ 910 h 994"/>
                <a:gd name="T40" fmla="*/ 154 w 731"/>
                <a:gd name="T41" fmla="*/ 924 h 994"/>
                <a:gd name="T42" fmla="*/ 128 w 731"/>
                <a:gd name="T43" fmla="*/ 946 h 994"/>
                <a:gd name="T44" fmla="*/ 106 w 731"/>
                <a:gd name="T45" fmla="*/ 968 h 994"/>
                <a:gd name="T46" fmla="*/ 84 w 731"/>
                <a:gd name="T47" fmla="*/ 994 h 994"/>
                <a:gd name="T48" fmla="*/ 0 w 731"/>
                <a:gd name="T49" fmla="*/ 301 h 9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1"/>
                <a:gd name="T76" fmla="*/ 0 h 994"/>
                <a:gd name="T77" fmla="*/ 731 w 731"/>
                <a:gd name="T78" fmla="*/ 994 h 9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1" h="994">
                  <a:moveTo>
                    <a:pt x="0" y="301"/>
                  </a:moveTo>
                  <a:lnTo>
                    <a:pt x="80" y="253"/>
                  </a:lnTo>
                  <a:lnTo>
                    <a:pt x="161" y="209"/>
                  </a:lnTo>
                  <a:lnTo>
                    <a:pt x="246" y="165"/>
                  </a:lnTo>
                  <a:lnTo>
                    <a:pt x="338" y="124"/>
                  </a:lnTo>
                  <a:lnTo>
                    <a:pt x="430" y="88"/>
                  </a:lnTo>
                  <a:lnTo>
                    <a:pt x="525" y="55"/>
                  </a:lnTo>
                  <a:lnTo>
                    <a:pt x="625" y="25"/>
                  </a:lnTo>
                  <a:lnTo>
                    <a:pt x="731" y="0"/>
                  </a:lnTo>
                  <a:lnTo>
                    <a:pt x="617" y="833"/>
                  </a:lnTo>
                  <a:lnTo>
                    <a:pt x="533" y="833"/>
                  </a:lnTo>
                  <a:lnTo>
                    <a:pt x="448" y="833"/>
                  </a:lnTo>
                  <a:lnTo>
                    <a:pt x="411" y="836"/>
                  </a:lnTo>
                  <a:lnTo>
                    <a:pt x="375" y="840"/>
                  </a:lnTo>
                  <a:lnTo>
                    <a:pt x="338" y="847"/>
                  </a:lnTo>
                  <a:lnTo>
                    <a:pt x="301" y="855"/>
                  </a:lnTo>
                  <a:lnTo>
                    <a:pt x="268" y="866"/>
                  </a:lnTo>
                  <a:lnTo>
                    <a:pt x="239" y="877"/>
                  </a:lnTo>
                  <a:lnTo>
                    <a:pt x="205" y="891"/>
                  </a:lnTo>
                  <a:lnTo>
                    <a:pt x="180" y="910"/>
                  </a:lnTo>
                  <a:lnTo>
                    <a:pt x="154" y="924"/>
                  </a:lnTo>
                  <a:lnTo>
                    <a:pt x="128" y="946"/>
                  </a:lnTo>
                  <a:lnTo>
                    <a:pt x="106" y="968"/>
                  </a:lnTo>
                  <a:lnTo>
                    <a:pt x="84" y="994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7" name="Freeform 54">
              <a:extLst>
                <a:ext uri="{FF2B5EF4-FFF2-40B4-BE49-F238E27FC236}">
                  <a16:creationId xmlns:a16="http://schemas.microsoft.com/office/drawing/2014/main" id="{D36E0089-7B41-4A10-B411-B0EDFD8B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390"/>
              <a:ext cx="688" cy="936"/>
            </a:xfrm>
            <a:custGeom>
              <a:avLst/>
              <a:gdLst>
                <a:gd name="T0" fmla="*/ 0 w 688"/>
                <a:gd name="T1" fmla="*/ 283 h 936"/>
                <a:gd name="T2" fmla="*/ 73 w 688"/>
                <a:gd name="T3" fmla="*/ 239 h 936"/>
                <a:gd name="T4" fmla="*/ 151 w 688"/>
                <a:gd name="T5" fmla="*/ 195 h 936"/>
                <a:gd name="T6" fmla="*/ 232 w 688"/>
                <a:gd name="T7" fmla="*/ 155 h 936"/>
                <a:gd name="T8" fmla="*/ 316 w 688"/>
                <a:gd name="T9" fmla="*/ 118 h 936"/>
                <a:gd name="T10" fmla="*/ 404 w 688"/>
                <a:gd name="T11" fmla="*/ 85 h 936"/>
                <a:gd name="T12" fmla="*/ 493 w 688"/>
                <a:gd name="T13" fmla="*/ 52 h 936"/>
                <a:gd name="T14" fmla="*/ 588 w 688"/>
                <a:gd name="T15" fmla="*/ 26 h 936"/>
                <a:gd name="T16" fmla="*/ 688 w 688"/>
                <a:gd name="T17" fmla="*/ 0 h 936"/>
                <a:gd name="T18" fmla="*/ 581 w 688"/>
                <a:gd name="T19" fmla="*/ 786 h 936"/>
                <a:gd name="T20" fmla="*/ 500 w 688"/>
                <a:gd name="T21" fmla="*/ 782 h 936"/>
                <a:gd name="T22" fmla="*/ 423 w 688"/>
                <a:gd name="T23" fmla="*/ 786 h 936"/>
                <a:gd name="T24" fmla="*/ 349 w 688"/>
                <a:gd name="T25" fmla="*/ 793 h 936"/>
                <a:gd name="T26" fmla="*/ 283 w 688"/>
                <a:gd name="T27" fmla="*/ 808 h 936"/>
                <a:gd name="T28" fmla="*/ 254 w 688"/>
                <a:gd name="T29" fmla="*/ 815 h 936"/>
                <a:gd name="T30" fmla="*/ 224 w 688"/>
                <a:gd name="T31" fmla="*/ 826 h 936"/>
                <a:gd name="T32" fmla="*/ 195 w 688"/>
                <a:gd name="T33" fmla="*/ 841 h 936"/>
                <a:gd name="T34" fmla="*/ 169 w 688"/>
                <a:gd name="T35" fmla="*/ 855 h 936"/>
                <a:gd name="T36" fmla="*/ 143 w 688"/>
                <a:gd name="T37" fmla="*/ 874 h 936"/>
                <a:gd name="T38" fmla="*/ 118 w 688"/>
                <a:gd name="T39" fmla="*/ 892 h 936"/>
                <a:gd name="T40" fmla="*/ 99 w 688"/>
                <a:gd name="T41" fmla="*/ 914 h 936"/>
                <a:gd name="T42" fmla="*/ 77 w 688"/>
                <a:gd name="T43" fmla="*/ 936 h 936"/>
                <a:gd name="T44" fmla="*/ 0 w 688"/>
                <a:gd name="T45" fmla="*/ 283 h 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88"/>
                <a:gd name="T70" fmla="*/ 0 h 936"/>
                <a:gd name="T71" fmla="*/ 688 w 688"/>
                <a:gd name="T72" fmla="*/ 936 h 9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88" h="936">
                  <a:moveTo>
                    <a:pt x="0" y="283"/>
                  </a:moveTo>
                  <a:lnTo>
                    <a:pt x="73" y="239"/>
                  </a:lnTo>
                  <a:lnTo>
                    <a:pt x="151" y="195"/>
                  </a:lnTo>
                  <a:lnTo>
                    <a:pt x="232" y="155"/>
                  </a:lnTo>
                  <a:lnTo>
                    <a:pt x="316" y="118"/>
                  </a:lnTo>
                  <a:lnTo>
                    <a:pt x="404" y="85"/>
                  </a:lnTo>
                  <a:lnTo>
                    <a:pt x="493" y="52"/>
                  </a:lnTo>
                  <a:lnTo>
                    <a:pt x="588" y="26"/>
                  </a:lnTo>
                  <a:lnTo>
                    <a:pt x="688" y="0"/>
                  </a:lnTo>
                  <a:lnTo>
                    <a:pt x="581" y="786"/>
                  </a:lnTo>
                  <a:lnTo>
                    <a:pt x="500" y="782"/>
                  </a:lnTo>
                  <a:lnTo>
                    <a:pt x="423" y="786"/>
                  </a:lnTo>
                  <a:lnTo>
                    <a:pt x="349" y="793"/>
                  </a:lnTo>
                  <a:lnTo>
                    <a:pt x="283" y="808"/>
                  </a:lnTo>
                  <a:lnTo>
                    <a:pt x="254" y="815"/>
                  </a:lnTo>
                  <a:lnTo>
                    <a:pt x="224" y="826"/>
                  </a:lnTo>
                  <a:lnTo>
                    <a:pt x="195" y="841"/>
                  </a:lnTo>
                  <a:lnTo>
                    <a:pt x="169" y="855"/>
                  </a:lnTo>
                  <a:lnTo>
                    <a:pt x="143" y="874"/>
                  </a:lnTo>
                  <a:lnTo>
                    <a:pt x="118" y="892"/>
                  </a:lnTo>
                  <a:lnTo>
                    <a:pt x="99" y="914"/>
                  </a:lnTo>
                  <a:lnTo>
                    <a:pt x="77" y="936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8" name="Freeform 55">
              <a:extLst>
                <a:ext uri="{FF2B5EF4-FFF2-40B4-BE49-F238E27FC236}">
                  <a16:creationId xmlns:a16="http://schemas.microsoft.com/office/drawing/2014/main" id="{9EEAAE76-3440-4F19-84B9-AC2469FD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79" name="Freeform 56">
              <a:extLst>
                <a:ext uri="{FF2B5EF4-FFF2-40B4-BE49-F238E27FC236}">
                  <a16:creationId xmlns:a16="http://schemas.microsoft.com/office/drawing/2014/main" id="{FFCF88A5-A592-4200-A066-4ABA0858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0" name="Freeform 57">
              <a:extLst>
                <a:ext uri="{FF2B5EF4-FFF2-40B4-BE49-F238E27FC236}">
                  <a16:creationId xmlns:a16="http://schemas.microsoft.com/office/drawing/2014/main" id="{80C0A011-FDEF-4D1B-BEB2-E3D2881C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1" name="Freeform 58">
              <a:extLst>
                <a:ext uri="{FF2B5EF4-FFF2-40B4-BE49-F238E27FC236}">
                  <a16:creationId xmlns:a16="http://schemas.microsoft.com/office/drawing/2014/main" id="{9A8C45E2-BFF7-4B05-AEC8-7A369B1B1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2" name="Freeform 59">
              <a:extLst>
                <a:ext uri="{FF2B5EF4-FFF2-40B4-BE49-F238E27FC236}">
                  <a16:creationId xmlns:a16="http://schemas.microsoft.com/office/drawing/2014/main" id="{89BBC4E7-8895-4761-8F46-7C561F8F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8E6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3" name="Freeform 60">
              <a:extLst>
                <a:ext uri="{FF2B5EF4-FFF2-40B4-BE49-F238E27FC236}">
                  <a16:creationId xmlns:a16="http://schemas.microsoft.com/office/drawing/2014/main" id="{B2E0B000-9213-47E3-BFDD-CD53C85F4A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669"/>
              <a:ext cx="750" cy="1009"/>
            </a:xfrm>
            <a:custGeom>
              <a:avLst/>
              <a:gdLst>
                <a:gd name="T0" fmla="*/ 26 w 750"/>
                <a:gd name="T1" fmla="*/ 0 h 1009"/>
                <a:gd name="T2" fmla="*/ 33 w 750"/>
                <a:gd name="T3" fmla="*/ 8 h 1009"/>
                <a:gd name="T4" fmla="*/ 59 w 750"/>
                <a:gd name="T5" fmla="*/ 33 h 1009"/>
                <a:gd name="T6" fmla="*/ 121 w 750"/>
                <a:gd name="T7" fmla="*/ 99 h 1009"/>
                <a:gd name="T8" fmla="*/ 217 w 750"/>
                <a:gd name="T9" fmla="*/ 206 h 1009"/>
                <a:gd name="T10" fmla="*/ 331 w 750"/>
                <a:gd name="T11" fmla="*/ 338 h 1009"/>
                <a:gd name="T12" fmla="*/ 390 w 750"/>
                <a:gd name="T13" fmla="*/ 411 h 1009"/>
                <a:gd name="T14" fmla="*/ 452 w 750"/>
                <a:gd name="T15" fmla="*/ 488 h 1009"/>
                <a:gd name="T16" fmla="*/ 511 w 750"/>
                <a:gd name="T17" fmla="*/ 565 h 1009"/>
                <a:gd name="T18" fmla="*/ 570 w 750"/>
                <a:gd name="T19" fmla="*/ 650 h 1009"/>
                <a:gd name="T20" fmla="*/ 621 w 750"/>
                <a:gd name="T21" fmla="*/ 731 h 1009"/>
                <a:gd name="T22" fmla="*/ 673 w 750"/>
                <a:gd name="T23" fmla="*/ 811 h 1009"/>
                <a:gd name="T24" fmla="*/ 713 w 750"/>
                <a:gd name="T25" fmla="*/ 892 h 1009"/>
                <a:gd name="T26" fmla="*/ 750 w 750"/>
                <a:gd name="T27" fmla="*/ 969 h 1009"/>
                <a:gd name="T28" fmla="*/ 750 w 750"/>
                <a:gd name="T29" fmla="*/ 976 h 1009"/>
                <a:gd name="T30" fmla="*/ 746 w 750"/>
                <a:gd name="T31" fmla="*/ 984 h 1009"/>
                <a:gd name="T32" fmla="*/ 743 w 750"/>
                <a:gd name="T33" fmla="*/ 991 h 1009"/>
                <a:gd name="T34" fmla="*/ 735 w 750"/>
                <a:gd name="T35" fmla="*/ 1002 h 1009"/>
                <a:gd name="T36" fmla="*/ 728 w 750"/>
                <a:gd name="T37" fmla="*/ 1006 h 1009"/>
                <a:gd name="T38" fmla="*/ 721 w 750"/>
                <a:gd name="T39" fmla="*/ 1009 h 1009"/>
                <a:gd name="T40" fmla="*/ 710 w 750"/>
                <a:gd name="T41" fmla="*/ 1006 h 1009"/>
                <a:gd name="T42" fmla="*/ 699 w 750"/>
                <a:gd name="T43" fmla="*/ 1006 h 1009"/>
                <a:gd name="T44" fmla="*/ 691 w 750"/>
                <a:gd name="T45" fmla="*/ 998 h 1009"/>
                <a:gd name="T46" fmla="*/ 688 w 750"/>
                <a:gd name="T47" fmla="*/ 998 h 1009"/>
                <a:gd name="T48" fmla="*/ 684 w 750"/>
                <a:gd name="T49" fmla="*/ 991 h 1009"/>
                <a:gd name="T50" fmla="*/ 673 w 750"/>
                <a:gd name="T51" fmla="*/ 954 h 1009"/>
                <a:gd name="T52" fmla="*/ 658 w 750"/>
                <a:gd name="T53" fmla="*/ 914 h 1009"/>
                <a:gd name="T54" fmla="*/ 643 w 750"/>
                <a:gd name="T55" fmla="*/ 874 h 1009"/>
                <a:gd name="T56" fmla="*/ 625 w 750"/>
                <a:gd name="T57" fmla="*/ 833 h 1009"/>
                <a:gd name="T58" fmla="*/ 581 w 750"/>
                <a:gd name="T59" fmla="*/ 753 h 1009"/>
                <a:gd name="T60" fmla="*/ 533 w 750"/>
                <a:gd name="T61" fmla="*/ 672 h 1009"/>
                <a:gd name="T62" fmla="*/ 478 w 750"/>
                <a:gd name="T63" fmla="*/ 591 h 1009"/>
                <a:gd name="T64" fmla="*/ 423 w 750"/>
                <a:gd name="T65" fmla="*/ 510 h 1009"/>
                <a:gd name="T66" fmla="*/ 364 w 750"/>
                <a:gd name="T67" fmla="*/ 433 h 1009"/>
                <a:gd name="T68" fmla="*/ 305 w 750"/>
                <a:gd name="T69" fmla="*/ 360 h 1009"/>
                <a:gd name="T70" fmla="*/ 191 w 750"/>
                <a:gd name="T71" fmla="*/ 231 h 1009"/>
                <a:gd name="T72" fmla="*/ 99 w 750"/>
                <a:gd name="T73" fmla="*/ 125 h 1009"/>
                <a:gd name="T74" fmla="*/ 33 w 750"/>
                <a:gd name="T75" fmla="*/ 59 h 1009"/>
                <a:gd name="T76" fmla="*/ 7 w 750"/>
                <a:gd name="T77" fmla="*/ 33 h 1009"/>
                <a:gd name="T78" fmla="*/ 0 w 750"/>
                <a:gd name="T79" fmla="*/ 26 h 1009"/>
                <a:gd name="T80" fmla="*/ 7 w 750"/>
                <a:gd name="T81" fmla="*/ 19 h 1009"/>
                <a:gd name="T82" fmla="*/ 18 w 750"/>
                <a:gd name="T83" fmla="*/ 8 h 1009"/>
                <a:gd name="T84" fmla="*/ 26 w 750"/>
                <a:gd name="T85" fmla="*/ 0 h 1009"/>
                <a:gd name="T86" fmla="*/ 544 w 750"/>
                <a:gd name="T87" fmla="*/ 653 h 1009"/>
                <a:gd name="T88" fmla="*/ 596 w 750"/>
                <a:gd name="T89" fmla="*/ 738 h 1009"/>
                <a:gd name="T90" fmla="*/ 640 w 750"/>
                <a:gd name="T91" fmla="*/ 819 h 1009"/>
                <a:gd name="T92" fmla="*/ 658 w 750"/>
                <a:gd name="T93" fmla="*/ 863 h 1009"/>
                <a:gd name="T94" fmla="*/ 677 w 750"/>
                <a:gd name="T95" fmla="*/ 903 h 1009"/>
                <a:gd name="T96" fmla="*/ 691 w 750"/>
                <a:gd name="T97" fmla="*/ 943 h 1009"/>
                <a:gd name="T98" fmla="*/ 706 w 750"/>
                <a:gd name="T99" fmla="*/ 984 h 1009"/>
                <a:gd name="T100" fmla="*/ 710 w 750"/>
                <a:gd name="T101" fmla="*/ 984 h 1009"/>
                <a:gd name="T102" fmla="*/ 713 w 750"/>
                <a:gd name="T103" fmla="*/ 987 h 1009"/>
                <a:gd name="T104" fmla="*/ 717 w 750"/>
                <a:gd name="T105" fmla="*/ 987 h 1009"/>
                <a:gd name="T106" fmla="*/ 721 w 750"/>
                <a:gd name="T107" fmla="*/ 987 h 1009"/>
                <a:gd name="T108" fmla="*/ 724 w 750"/>
                <a:gd name="T109" fmla="*/ 984 h 1009"/>
                <a:gd name="T110" fmla="*/ 724 w 750"/>
                <a:gd name="T111" fmla="*/ 980 h 1009"/>
                <a:gd name="T112" fmla="*/ 724 w 750"/>
                <a:gd name="T113" fmla="*/ 980 h 1009"/>
                <a:gd name="T114" fmla="*/ 728 w 750"/>
                <a:gd name="T115" fmla="*/ 976 h 1009"/>
                <a:gd name="T116" fmla="*/ 691 w 750"/>
                <a:gd name="T117" fmla="*/ 896 h 1009"/>
                <a:gd name="T118" fmla="*/ 651 w 750"/>
                <a:gd name="T119" fmla="*/ 819 h 1009"/>
                <a:gd name="T120" fmla="*/ 599 w 750"/>
                <a:gd name="T121" fmla="*/ 734 h 1009"/>
                <a:gd name="T122" fmla="*/ 544 w 750"/>
                <a:gd name="T123" fmla="*/ 653 h 10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0"/>
                <a:gd name="T187" fmla="*/ 0 h 1009"/>
                <a:gd name="T188" fmla="*/ 750 w 750"/>
                <a:gd name="T189" fmla="*/ 1009 h 10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0" h="1009">
                  <a:moveTo>
                    <a:pt x="26" y="0"/>
                  </a:moveTo>
                  <a:lnTo>
                    <a:pt x="33" y="8"/>
                  </a:lnTo>
                  <a:lnTo>
                    <a:pt x="59" y="33"/>
                  </a:lnTo>
                  <a:lnTo>
                    <a:pt x="121" y="99"/>
                  </a:lnTo>
                  <a:lnTo>
                    <a:pt x="217" y="206"/>
                  </a:lnTo>
                  <a:lnTo>
                    <a:pt x="331" y="338"/>
                  </a:lnTo>
                  <a:lnTo>
                    <a:pt x="390" y="411"/>
                  </a:lnTo>
                  <a:lnTo>
                    <a:pt x="452" y="488"/>
                  </a:lnTo>
                  <a:lnTo>
                    <a:pt x="511" y="565"/>
                  </a:lnTo>
                  <a:lnTo>
                    <a:pt x="570" y="650"/>
                  </a:lnTo>
                  <a:lnTo>
                    <a:pt x="621" y="731"/>
                  </a:lnTo>
                  <a:lnTo>
                    <a:pt x="673" y="811"/>
                  </a:lnTo>
                  <a:lnTo>
                    <a:pt x="713" y="892"/>
                  </a:lnTo>
                  <a:lnTo>
                    <a:pt x="750" y="969"/>
                  </a:lnTo>
                  <a:lnTo>
                    <a:pt x="750" y="976"/>
                  </a:lnTo>
                  <a:lnTo>
                    <a:pt x="746" y="984"/>
                  </a:lnTo>
                  <a:lnTo>
                    <a:pt x="743" y="991"/>
                  </a:lnTo>
                  <a:lnTo>
                    <a:pt x="735" y="1002"/>
                  </a:lnTo>
                  <a:lnTo>
                    <a:pt x="728" y="1006"/>
                  </a:lnTo>
                  <a:lnTo>
                    <a:pt x="721" y="1009"/>
                  </a:lnTo>
                  <a:lnTo>
                    <a:pt x="710" y="1006"/>
                  </a:lnTo>
                  <a:lnTo>
                    <a:pt x="699" y="1006"/>
                  </a:lnTo>
                  <a:lnTo>
                    <a:pt x="691" y="998"/>
                  </a:lnTo>
                  <a:lnTo>
                    <a:pt x="688" y="998"/>
                  </a:lnTo>
                  <a:lnTo>
                    <a:pt x="684" y="991"/>
                  </a:lnTo>
                  <a:lnTo>
                    <a:pt x="673" y="954"/>
                  </a:lnTo>
                  <a:lnTo>
                    <a:pt x="658" y="914"/>
                  </a:lnTo>
                  <a:lnTo>
                    <a:pt x="643" y="874"/>
                  </a:lnTo>
                  <a:lnTo>
                    <a:pt x="625" y="833"/>
                  </a:lnTo>
                  <a:lnTo>
                    <a:pt x="581" y="753"/>
                  </a:lnTo>
                  <a:lnTo>
                    <a:pt x="533" y="672"/>
                  </a:lnTo>
                  <a:lnTo>
                    <a:pt x="478" y="591"/>
                  </a:lnTo>
                  <a:lnTo>
                    <a:pt x="423" y="510"/>
                  </a:lnTo>
                  <a:lnTo>
                    <a:pt x="364" y="433"/>
                  </a:lnTo>
                  <a:lnTo>
                    <a:pt x="305" y="360"/>
                  </a:lnTo>
                  <a:lnTo>
                    <a:pt x="191" y="231"/>
                  </a:lnTo>
                  <a:lnTo>
                    <a:pt x="99" y="125"/>
                  </a:lnTo>
                  <a:lnTo>
                    <a:pt x="33" y="59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26" y="0"/>
                  </a:lnTo>
                  <a:close/>
                  <a:moveTo>
                    <a:pt x="544" y="653"/>
                  </a:moveTo>
                  <a:lnTo>
                    <a:pt x="596" y="738"/>
                  </a:lnTo>
                  <a:lnTo>
                    <a:pt x="640" y="819"/>
                  </a:lnTo>
                  <a:lnTo>
                    <a:pt x="658" y="863"/>
                  </a:lnTo>
                  <a:lnTo>
                    <a:pt x="677" y="903"/>
                  </a:lnTo>
                  <a:lnTo>
                    <a:pt x="691" y="943"/>
                  </a:lnTo>
                  <a:lnTo>
                    <a:pt x="706" y="984"/>
                  </a:lnTo>
                  <a:lnTo>
                    <a:pt x="710" y="984"/>
                  </a:lnTo>
                  <a:lnTo>
                    <a:pt x="713" y="987"/>
                  </a:lnTo>
                  <a:lnTo>
                    <a:pt x="717" y="987"/>
                  </a:lnTo>
                  <a:lnTo>
                    <a:pt x="721" y="987"/>
                  </a:lnTo>
                  <a:lnTo>
                    <a:pt x="724" y="984"/>
                  </a:lnTo>
                  <a:lnTo>
                    <a:pt x="724" y="980"/>
                  </a:lnTo>
                  <a:lnTo>
                    <a:pt x="728" y="976"/>
                  </a:lnTo>
                  <a:lnTo>
                    <a:pt x="691" y="896"/>
                  </a:lnTo>
                  <a:lnTo>
                    <a:pt x="651" y="819"/>
                  </a:lnTo>
                  <a:lnTo>
                    <a:pt x="599" y="734"/>
                  </a:lnTo>
                  <a:lnTo>
                    <a:pt x="544" y="6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4" name="Freeform 61">
              <a:extLst>
                <a:ext uri="{FF2B5EF4-FFF2-40B4-BE49-F238E27FC236}">
                  <a16:creationId xmlns:a16="http://schemas.microsoft.com/office/drawing/2014/main" id="{52AFB94D-9A9A-49C1-AD48-C488A5BEE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4" y="2706"/>
              <a:ext cx="328" cy="1097"/>
            </a:xfrm>
            <a:custGeom>
              <a:avLst/>
              <a:gdLst>
                <a:gd name="T0" fmla="*/ 33 w 328"/>
                <a:gd name="T1" fmla="*/ 11 h 1097"/>
                <a:gd name="T2" fmla="*/ 92 w 328"/>
                <a:gd name="T3" fmla="*/ 103 h 1097"/>
                <a:gd name="T4" fmla="*/ 147 w 328"/>
                <a:gd name="T5" fmla="*/ 205 h 1097"/>
                <a:gd name="T6" fmla="*/ 210 w 328"/>
                <a:gd name="T7" fmla="*/ 341 h 1097"/>
                <a:gd name="T8" fmla="*/ 269 w 328"/>
                <a:gd name="T9" fmla="*/ 503 h 1097"/>
                <a:gd name="T10" fmla="*/ 309 w 328"/>
                <a:gd name="T11" fmla="*/ 686 h 1097"/>
                <a:gd name="T12" fmla="*/ 324 w 328"/>
                <a:gd name="T13" fmla="*/ 782 h 1097"/>
                <a:gd name="T14" fmla="*/ 328 w 328"/>
                <a:gd name="T15" fmla="*/ 881 h 1097"/>
                <a:gd name="T16" fmla="*/ 328 w 328"/>
                <a:gd name="T17" fmla="*/ 983 h 1097"/>
                <a:gd name="T18" fmla="*/ 313 w 328"/>
                <a:gd name="T19" fmla="*/ 1083 h 1097"/>
                <a:gd name="T20" fmla="*/ 305 w 328"/>
                <a:gd name="T21" fmla="*/ 1094 h 1097"/>
                <a:gd name="T22" fmla="*/ 291 w 328"/>
                <a:gd name="T23" fmla="*/ 1097 h 1097"/>
                <a:gd name="T24" fmla="*/ 272 w 328"/>
                <a:gd name="T25" fmla="*/ 1097 h 1097"/>
                <a:gd name="T26" fmla="*/ 265 w 328"/>
                <a:gd name="T27" fmla="*/ 1090 h 1097"/>
                <a:gd name="T28" fmla="*/ 261 w 328"/>
                <a:gd name="T29" fmla="*/ 1083 h 1097"/>
                <a:gd name="T30" fmla="*/ 272 w 328"/>
                <a:gd name="T31" fmla="*/ 1009 h 1097"/>
                <a:gd name="T32" fmla="*/ 280 w 328"/>
                <a:gd name="T33" fmla="*/ 870 h 1097"/>
                <a:gd name="T34" fmla="*/ 272 w 328"/>
                <a:gd name="T35" fmla="*/ 738 h 1097"/>
                <a:gd name="T36" fmla="*/ 250 w 328"/>
                <a:gd name="T37" fmla="*/ 609 h 1097"/>
                <a:gd name="T38" fmla="*/ 217 w 328"/>
                <a:gd name="T39" fmla="*/ 477 h 1097"/>
                <a:gd name="T40" fmla="*/ 173 w 328"/>
                <a:gd name="T41" fmla="*/ 345 h 1097"/>
                <a:gd name="T42" fmla="*/ 103 w 328"/>
                <a:gd name="T43" fmla="*/ 176 h 1097"/>
                <a:gd name="T44" fmla="*/ 66 w 328"/>
                <a:gd name="T45" fmla="*/ 103 h 1097"/>
                <a:gd name="T46" fmla="*/ 63 w 328"/>
                <a:gd name="T47" fmla="*/ 95 h 1097"/>
                <a:gd name="T48" fmla="*/ 33 w 328"/>
                <a:gd name="T49" fmla="*/ 48 h 1097"/>
                <a:gd name="T50" fmla="*/ 22 w 328"/>
                <a:gd name="T51" fmla="*/ 33 h 1097"/>
                <a:gd name="T52" fmla="*/ 19 w 328"/>
                <a:gd name="T53" fmla="*/ 26 h 1097"/>
                <a:gd name="T54" fmla="*/ 19 w 328"/>
                <a:gd name="T55" fmla="*/ 7 h 1097"/>
                <a:gd name="T56" fmla="*/ 63 w 328"/>
                <a:gd name="T57" fmla="*/ 99 h 1097"/>
                <a:gd name="T58" fmla="*/ 55 w 328"/>
                <a:gd name="T59" fmla="*/ 88 h 1097"/>
                <a:gd name="T60" fmla="*/ 22 w 328"/>
                <a:gd name="T61" fmla="*/ 33 h 1097"/>
                <a:gd name="T62" fmla="*/ 8 w 328"/>
                <a:gd name="T63" fmla="*/ 26 h 1097"/>
                <a:gd name="T64" fmla="*/ 63 w 328"/>
                <a:gd name="T65" fmla="*/ 99 h 1097"/>
                <a:gd name="T66" fmla="*/ 0 w 328"/>
                <a:gd name="T67" fmla="*/ 22 h 1097"/>
                <a:gd name="T68" fmla="*/ 8 w 328"/>
                <a:gd name="T69" fmla="*/ 26 h 1097"/>
                <a:gd name="T70" fmla="*/ 287 w 328"/>
                <a:gd name="T71" fmla="*/ 686 h 1097"/>
                <a:gd name="T72" fmla="*/ 298 w 328"/>
                <a:gd name="T73" fmla="*/ 793 h 1097"/>
                <a:gd name="T74" fmla="*/ 302 w 328"/>
                <a:gd name="T75" fmla="*/ 903 h 1097"/>
                <a:gd name="T76" fmla="*/ 291 w 328"/>
                <a:gd name="T77" fmla="*/ 1020 h 1097"/>
                <a:gd name="T78" fmla="*/ 283 w 328"/>
                <a:gd name="T79" fmla="*/ 1079 h 1097"/>
                <a:gd name="T80" fmla="*/ 287 w 328"/>
                <a:gd name="T81" fmla="*/ 1079 h 1097"/>
                <a:gd name="T82" fmla="*/ 294 w 328"/>
                <a:gd name="T83" fmla="*/ 1075 h 1097"/>
                <a:gd name="T84" fmla="*/ 302 w 328"/>
                <a:gd name="T85" fmla="*/ 1020 h 1097"/>
                <a:gd name="T86" fmla="*/ 309 w 328"/>
                <a:gd name="T87" fmla="*/ 906 h 1097"/>
                <a:gd name="T88" fmla="*/ 302 w 328"/>
                <a:gd name="T89" fmla="*/ 793 h 1097"/>
                <a:gd name="T90" fmla="*/ 287 w 328"/>
                <a:gd name="T91" fmla="*/ 686 h 10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8"/>
                <a:gd name="T139" fmla="*/ 0 h 1097"/>
                <a:gd name="T140" fmla="*/ 328 w 328"/>
                <a:gd name="T141" fmla="*/ 1097 h 10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8" h="1097">
                  <a:moveTo>
                    <a:pt x="26" y="0"/>
                  </a:moveTo>
                  <a:lnTo>
                    <a:pt x="33" y="11"/>
                  </a:lnTo>
                  <a:lnTo>
                    <a:pt x="48" y="33"/>
                  </a:lnTo>
                  <a:lnTo>
                    <a:pt x="92" y="103"/>
                  </a:lnTo>
                  <a:lnTo>
                    <a:pt x="118" y="150"/>
                  </a:lnTo>
                  <a:lnTo>
                    <a:pt x="147" y="205"/>
                  </a:lnTo>
                  <a:lnTo>
                    <a:pt x="177" y="272"/>
                  </a:lnTo>
                  <a:lnTo>
                    <a:pt x="210" y="341"/>
                  </a:lnTo>
                  <a:lnTo>
                    <a:pt x="239" y="418"/>
                  </a:lnTo>
                  <a:lnTo>
                    <a:pt x="269" y="503"/>
                  </a:lnTo>
                  <a:lnTo>
                    <a:pt x="291" y="591"/>
                  </a:lnTo>
                  <a:lnTo>
                    <a:pt x="309" y="686"/>
                  </a:lnTo>
                  <a:lnTo>
                    <a:pt x="316" y="734"/>
                  </a:lnTo>
                  <a:lnTo>
                    <a:pt x="324" y="782"/>
                  </a:lnTo>
                  <a:lnTo>
                    <a:pt x="328" y="829"/>
                  </a:lnTo>
                  <a:lnTo>
                    <a:pt x="328" y="881"/>
                  </a:lnTo>
                  <a:lnTo>
                    <a:pt x="328" y="932"/>
                  </a:lnTo>
                  <a:lnTo>
                    <a:pt x="328" y="983"/>
                  </a:lnTo>
                  <a:lnTo>
                    <a:pt x="320" y="1031"/>
                  </a:lnTo>
                  <a:lnTo>
                    <a:pt x="313" y="1083"/>
                  </a:lnTo>
                  <a:lnTo>
                    <a:pt x="309" y="1090"/>
                  </a:lnTo>
                  <a:lnTo>
                    <a:pt x="305" y="1094"/>
                  </a:lnTo>
                  <a:lnTo>
                    <a:pt x="302" y="1097"/>
                  </a:lnTo>
                  <a:lnTo>
                    <a:pt x="291" y="1097"/>
                  </a:lnTo>
                  <a:lnTo>
                    <a:pt x="283" y="1097"/>
                  </a:lnTo>
                  <a:lnTo>
                    <a:pt x="272" y="1097"/>
                  </a:lnTo>
                  <a:lnTo>
                    <a:pt x="265" y="1090"/>
                  </a:lnTo>
                  <a:lnTo>
                    <a:pt x="265" y="1086"/>
                  </a:lnTo>
                  <a:lnTo>
                    <a:pt x="261" y="1083"/>
                  </a:lnTo>
                  <a:lnTo>
                    <a:pt x="261" y="1079"/>
                  </a:lnTo>
                  <a:lnTo>
                    <a:pt x="272" y="1009"/>
                  </a:lnTo>
                  <a:lnTo>
                    <a:pt x="276" y="939"/>
                  </a:lnTo>
                  <a:lnTo>
                    <a:pt x="280" y="870"/>
                  </a:lnTo>
                  <a:lnTo>
                    <a:pt x="276" y="804"/>
                  </a:lnTo>
                  <a:lnTo>
                    <a:pt x="272" y="738"/>
                  </a:lnTo>
                  <a:lnTo>
                    <a:pt x="261" y="672"/>
                  </a:lnTo>
                  <a:lnTo>
                    <a:pt x="250" y="609"/>
                  </a:lnTo>
                  <a:lnTo>
                    <a:pt x="239" y="550"/>
                  </a:lnTo>
                  <a:lnTo>
                    <a:pt x="217" y="477"/>
                  </a:lnTo>
                  <a:lnTo>
                    <a:pt x="195" y="407"/>
                  </a:lnTo>
                  <a:lnTo>
                    <a:pt x="173" y="345"/>
                  </a:lnTo>
                  <a:lnTo>
                    <a:pt x="151" y="283"/>
                  </a:lnTo>
                  <a:lnTo>
                    <a:pt x="103" y="176"/>
                  </a:lnTo>
                  <a:lnTo>
                    <a:pt x="63" y="99"/>
                  </a:lnTo>
                  <a:lnTo>
                    <a:pt x="66" y="103"/>
                  </a:lnTo>
                  <a:lnTo>
                    <a:pt x="66" y="106"/>
                  </a:lnTo>
                  <a:lnTo>
                    <a:pt x="63" y="95"/>
                  </a:lnTo>
                  <a:lnTo>
                    <a:pt x="55" y="88"/>
                  </a:lnTo>
                  <a:lnTo>
                    <a:pt x="33" y="48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4" y="15"/>
                  </a:lnTo>
                  <a:lnTo>
                    <a:pt x="19" y="7"/>
                  </a:lnTo>
                  <a:lnTo>
                    <a:pt x="26" y="0"/>
                  </a:lnTo>
                  <a:close/>
                  <a:moveTo>
                    <a:pt x="63" y="99"/>
                  </a:moveTo>
                  <a:lnTo>
                    <a:pt x="59" y="92"/>
                  </a:lnTo>
                  <a:lnTo>
                    <a:pt x="55" y="88"/>
                  </a:lnTo>
                  <a:lnTo>
                    <a:pt x="37" y="5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8" y="26"/>
                  </a:lnTo>
                  <a:lnTo>
                    <a:pt x="30" y="51"/>
                  </a:lnTo>
                  <a:lnTo>
                    <a:pt x="63" y="99"/>
                  </a:lnTo>
                  <a:close/>
                  <a:moveTo>
                    <a:pt x="8" y="26"/>
                  </a:move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close/>
                  <a:moveTo>
                    <a:pt x="280" y="635"/>
                  </a:moveTo>
                  <a:lnTo>
                    <a:pt x="287" y="686"/>
                  </a:lnTo>
                  <a:lnTo>
                    <a:pt x="294" y="738"/>
                  </a:lnTo>
                  <a:lnTo>
                    <a:pt x="298" y="793"/>
                  </a:lnTo>
                  <a:lnTo>
                    <a:pt x="302" y="848"/>
                  </a:lnTo>
                  <a:lnTo>
                    <a:pt x="302" y="903"/>
                  </a:lnTo>
                  <a:lnTo>
                    <a:pt x="298" y="961"/>
                  </a:lnTo>
                  <a:lnTo>
                    <a:pt x="291" y="1020"/>
                  </a:lnTo>
                  <a:lnTo>
                    <a:pt x="283" y="1079"/>
                  </a:lnTo>
                  <a:lnTo>
                    <a:pt x="287" y="1079"/>
                  </a:lnTo>
                  <a:lnTo>
                    <a:pt x="291" y="1075"/>
                  </a:lnTo>
                  <a:lnTo>
                    <a:pt x="294" y="1075"/>
                  </a:lnTo>
                  <a:lnTo>
                    <a:pt x="302" y="1020"/>
                  </a:lnTo>
                  <a:lnTo>
                    <a:pt x="305" y="961"/>
                  </a:lnTo>
                  <a:lnTo>
                    <a:pt x="309" y="906"/>
                  </a:lnTo>
                  <a:lnTo>
                    <a:pt x="305" y="848"/>
                  </a:lnTo>
                  <a:lnTo>
                    <a:pt x="302" y="793"/>
                  </a:lnTo>
                  <a:lnTo>
                    <a:pt x="298" y="738"/>
                  </a:lnTo>
                  <a:lnTo>
                    <a:pt x="287" y="686"/>
                  </a:lnTo>
                  <a:lnTo>
                    <a:pt x="280" y="6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5" name="Freeform 62">
              <a:extLst>
                <a:ext uri="{FF2B5EF4-FFF2-40B4-BE49-F238E27FC236}">
                  <a16:creationId xmlns:a16="http://schemas.microsoft.com/office/drawing/2014/main" id="{8BEE8E52-B8E2-4490-A702-4085D1F52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9" y="2989"/>
              <a:ext cx="225" cy="744"/>
            </a:xfrm>
            <a:custGeom>
              <a:avLst/>
              <a:gdLst>
                <a:gd name="T0" fmla="*/ 206 w 225"/>
                <a:gd name="T1" fmla="*/ 0 h 744"/>
                <a:gd name="T2" fmla="*/ 210 w 225"/>
                <a:gd name="T3" fmla="*/ 22 h 744"/>
                <a:gd name="T4" fmla="*/ 217 w 225"/>
                <a:gd name="T5" fmla="*/ 47 h 744"/>
                <a:gd name="T6" fmla="*/ 225 w 225"/>
                <a:gd name="T7" fmla="*/ 113 h 744"/>
                <a:gd name="T8" fmla="*/ 225 w 225"/>
                <a:gd name="T9" fmla="*/ 165 h 744"/>
                <a:gd name="T10" fmla="*/ 225 w 225"/>
                <a:gd name="T11" fmla="*/ 223 h 744"/>
                <a:gd name="T12" fmla="*/ 214 w 225"/>
                <a:gd name="T13" fmla="*/ 289 h 744"/>
                <a:gd name="T14" fmla="*/ 199 w 225"/>
                <a:gd name="T15" fmla="*/ 363 h 744"/>
                <a:gd name="T16" fmla="*/ 177 w 225"/>
                <a:gd name="T17" fmla="*/ 447 h 744"/>
                <a:gd name="T18" fmla="*/ 147 w 225"/>
                <a:gd name="T19" fmla="*/ 535 h 744"/>
                <a:gd name="T20" fmla="*/ 125 w 225"/>
                <a:gd name="T21" fmla="*/ 583 h 744"/>
                <a:gd name="T22" fmla="*/ 103 w 225"/>
                <a:gd name="T23" fmla="*/ 634 h 744"/>
                <a:gd name="T24" fmla="*/ 78 w 225"/>
                <a:gd name="T25" fmla="*/ 682 h 744"/>
                <a:gd name="T26" fmla="*/ 48 w 225"/>
                <a:gd name="T27" fmla="*/ 733 h 744"/>
                <a:gd name="T28" fmla="*/ 41 w 225"/>
                <a:gd name="T29" fmla="*/ 741 h 744"/>
                <a:gd name="T30" fmla="*/ 30 w 225"/>
                <a:gd name="T31" fmla="*/ 744 h 744"/>
                <a:gd name="T32" fmla="*/ 19 w 225"/>
                <a:gd name="T33" fmla="*/ 744 h 744"/>
                <a:gd name="T34" fmla="*/ 19 w 225"/>
                <a:gd name="T35" fmla="*/ 744 h 744"/>
                <a:gd name="T36" fmla="*/ 15 w 225"/>
                <a:gd name="T37" fmla="*/ 741 h 744"/>
                <a:gd name="T38" fmla="*/ 11 w 225"/>
                <a:gd name="T39" fmla="*/ 741 h 744"/>
                <a:gd name="T40" fmla="*/ 11 w 225"/>
                <a:gd name="T41" fmla="*/ 741 h 744"/>
                <a:gd name="T42" fmla="*/ 8 w 225"/>
                <a:gd name="T43" fmla="*/ 737 h 744"/>
                <a:gd name="T44" fmla="*/ 4 w 225"/>
                <a:gd name="T45" fmla="*/ 733 h 744"/>
                <a:gd name="T46" fmla="*/ 4 w 225"/>
                <a:gd name="T47" fmla="*/ 733 h 744"/>
                <a:gd name="T48" fmla="*/ 0 w 225"/>
                <a:gd name="T49" fmla="*/ 726 h 744"/>
                <a:gd name="T50" fmla="*/ 0 w 225"/>
                <a:gd name="T51" fmla="*/ 715 h 744"/>
                <a:gd name="T52" fmla="*/ 4 w 225"/>
                <a:gd name="T53" fmla="*/ 711 h 744"/>
                <a:gd name="T54" fmla="*/ 44 w 225"/>
                <a:gd name="T55" fmla="*/ 642 h 744"/>
                <a:gd name="T56" fmla="*/ 81 w 225"/>
                <a:gd name="T57" fmla="*/ 576 h 744"/>
                <a:gd name="T58" fmla="*/ 111 w 225"/>
                <a:gd name="T59" fmla="*/ 510 h 744"/>
                <a:gd name="T60" fmla="*/ 136 w 225"/>
                <a:gd name="T61" fmla="*/ 451 h 744"/>
                <a:gd name="T62" fmla="*/ 155 w 225"/>
                <a:gd name="T63" fmla="*/ 392 h 744"/>
                <a:gd name="T64" fmla="*/ 170 w 225"/>
                <a:gd name="T65" fmla="*/ 341 h 744"/>
                <a:gd name="T66" fmla="*/ 181 w 225"/>
                <a:gd name="T67" fmla="*/ 293 h 744"/>
                <a:gd name="T68" fmla="*/ 188 w 225"/>
                <a:gd name="T69" fmla="*/ 249 h 744"/>
                <a:gd name="T70" fmla="*/ 195 w 225"/>
                <a:gd name="T71" fmla="*/ 209 h 744"/>
                <a:gd name="T72" fmla="*/ 195 w 225"/>
                <a:gd name="T73" fmla="*/ 172 h 744"/>
                <a:gd name="T74" fmla="*/ 195 w 225"/>
                <a:gd name="T75" fmla="*/ 143 h 744"/>
                <a:gd name="T76" fmla="*/ 195 w 225"/>
                <a:gd name="T77" fmla="*/ 117 h 744"/>
                <a:gd name="T78" fmla="*/ 188 w 225"/>
                <a:gd name="T79" fmla="*/ 80 h 744"/>
                <a:gd name="T80" fmla="*/ 181 w 225"/>
                <a:gd name="T81" fmla="*/ 62 h 744"/>
                <a:gd name="T82" fmla="*/ 170 w 225"/>
                <a:gd name="T83" fmla="*/ 58 h 744"/>
                <a:gd name="T84" fmla="*/ 177 w 225"/>
                <a:gd name="T85" fmla="*/ 44 h 744"/>
                <a:gd name="T86" fmla="*/ 192 w 225"/>
                <a:gd name="T87" fmla="*/ 22 h 744"/>
                <a:gd name="T88" fmla="*/ 206 w 225"/>
                <a:gd name="T89" fmla="*/ 0 h 744"/>
                <a:gd name="T90" fmla="*/ 118 w 225"/>
                <a:gd name="T91" fmla="*/ 550 h 744"/>
                <a:gd name="T92" fmla="*/ 96 w 225"/>
                <a:gd name="T93" fmla="*/ 590 h 744"/>
                <a:gd name="T94" fmla="*/ 74 w 225"/>
                <a:gd name="T95" fmla="*/ 634 h 744"/>
                <a:gd name="T96" fmla="*/ 48 w 225"/>
                <a:gd name="T97" fmla="*/ 678 h 744"/>
                <a:gd name="T98" fmla="*/ 22 w 225"/>
                <a:gd name="T99" fmla="*/ 722 h 744"/>
                <a:gd name="T100" fmla="*/ 22 w 225"/>
                <a:gd name="T101" fmla="*/ 722 h 744"/>
                <a:gd name="T102" fmla="*/ 22 w 225"/>
                <a:gd name="T103" fmla="*/ 722 h 744"/>
                <a:gd name="T104" fmla="*/ 22 w 225"/>
                <a:gd name="T105" fmla="*/ 722 h 744"/>
                <a:gd name="T106" fmla="*/ 26 w 225"/>
                <a:gd name="T107" fmla="*/ 722 h 744"/>
                <a:gd name="T108" fmla="*/ 30 w 225"/>
                <a:gd name="T109" fmla="*/ 722 h 744"/>
                <a:gd name="T110" fmla="*/ 56 w 225"/>
                <a:gd name="T111" fmla="*/ 675 h 744"/>
                <a:gd name="T112" fmla="*/ 78 w 225"/>
                <a:gd name="T113" fmla="*/ 634 h 744"/>
                <a:gd name="T114" fmla="*/ 100 w 225"/>
                <a:gd name="T115" fmla="*/ 590 h 744"/>
                <a:gd name="T116" fmla="*/ 118 w 225"/>
                <a:gd name="T117" fmla="*/ 550 h 7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5"/>
                <a:gd name="T178" fmla="*/ 0 h 744"/>
                <a:gd name="T179" fmla="*/ 225 w 225"/>
                <a:gd name="T180" fmla="*/ 744 h 7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5" h="744">
                  <a:moveTo>
                    <a:pt x="206" y="0"/>
                  </a:moveTo>
                  <a:lnTo>
                    <a:pt x="210" y="22"/>
                  </a:lnTo>
                  <a:lnTo>
                    <a:pt x="217" y="47"/>
                  </a:lnTo>
                  <a:lnTo>
                    <a:pt x="225" y="113"/>
                  </a:lnTo>
                  <a:lnTo>
                    <a:pt x="225" y="165"/>
                  </a:lnTo>
                  <a:lnTo>
                    <a:pt x="225" y="223"/>
                  </a:lnTo>
                  <a:lnTo>
                    <a:pt x="214" y="289"/>
                  </a:lnTo>
                  <a:lnTo>
                    <a:pt x="199" y="363"/>
                  </a:lnTo>
                  <a:lnTo>
                    <a:pt x="177" y="447"/>
                  </a:lnTo>
                  <a:lnTo>
                    <a:pt x="147" y="535"/>
                  </a:lnTo>
                  <a:lnTo>
                    <a:pt x="125" y="583"/>
                  </a:lnTo>
                  <a:lnTo>
                    <a:pt x="103" y="634"/>
                  </a:lnTo>
                  <a:lnTo>
                    <a:pt x="78" y="682"/>
                  </a:lnTo>
                  <a:lnTo>
                    <a:pt x="48" y="733"/>
                  </a:lnTo>
                  <a:lnTo>
                    <a:pt x="41" y="741"/>
                  </a:lnTo>
                  <a:lnTo>
                    <a:pt x="30" y="744"/>
                  </a:lnTo>
                  <a:lnTo>
                    <a:pt x="19" y="744"/>
                  </a:lnTo>
                  <a:lnTo>
                    <a:pt x="15" y="741"/>
                  </a:lnTo>
                  <a:lnTo>
                    <a:pt x="11" y="741"/>
                  </a:lnTo>
                  <a:lnTo>
                    <a:pt x="8" y="737"/>
                  </a:lnTo>
                  <a:lnTo>
                    <a:pt x="4" y="733"/>
                  </a:lnTo>
                  <a:lnTo>
                    <a:pt x="0" y="726"/>
                  </a:lnTo>
                  <a:lnTo>
                    <a:pt x="0" y="715"/>
                  </a:lnTo>
                  <a:lnTo>
                    <a:pt x="4" y="711"/>
                  </a:lnTo>
                  <a:lnTo>
                    <a:pt x="44" y="642"/>
                  </a:lnTo>
                  <a:lnTo>
                    <a:pt x="81" y="576"/>
                  </a:lnTo>
                  <a:lnTo>
                    <a:pt x="111" y="510"/>
                  </a:lnTo>
                  <a:lnTo>
                    <a:pt x="136" y="451"/>
                  </a:lnTo>
                  <a:lnTo>
                    <a:pt x="155" y="392"/>
                  </a:lnTo>
                  <a:lnTo>
                    <a:pt x="170" y="341"/>
                  </a:lnTo>
                  <a:lnTo>
                    <a:pt x="181" y="293"/>
                  </a:lnTo>
                  <a:lnTo>
                    <a:pt x="188" y="249"/>
                  </a:lnTo>
                  <a:lnTo>
                    <a:pt x="195" y="209"/>
                  </a:lnTo>
                  <a:lnTo>
                    <a:pt x="195" y="172"/>
                  </a:lnTo>
                  <a:lnTo>
                    <a:pt x="195" y="143"/>
                  </a:lnTo>
                  <a:lnTo>
                    <a:pt x="195" y="117"/>
                  </a:lnTo>
                  <a:lnTo>
                    <a:pt x="188" y="80"/>
                  </a:lnTo>
                  <a:lnTo>
                    <a:pt x="181" y="62"/>
                  </a:lnTo>
                  <a:lnTo>
                    <a:pt x="170" y="58"/>
                  </a:lnTo>
                  <a:lnTo>
                    <a:pt x="177" y="44"/>
                  </a:lnTo>
                  <a:lnTo>
                    <a:pt x="192" y="22"/>
                  </a:lnTo>
                  <a:lnTo>
                    <a:pt x="206" y="0"/>
                  </a:lnTo>
                  <a:close/>
                  <a:moveTo>
                    <a:pt x="118" y="550"/>
                  </a:moveTo>
                  <a:lnTo>
                    <a:pt x="96" y="590"/>
                  </a:lnTo>
                  <a:lnTo>
                    <a:pt x="74" y="634"/>
                  </a:lnTo>
                  <a:lnTo>
                    <a:pt x="48" y="678"/>
                  </a:lnTo>
                  <a:lnTo>
                    <a:pt x="22" y="722"/>
                  </a:lnTo>
                  <a:lnTo>
                    <a:pt x="26" y="722"/>
                  </a:lnTo>
                  <a:lnTo>
                    <a:pt x="30" y="722"/>
                  </a:lnTo>
                  <a:lnTo>
                    <a:pt x="56" y="675"/>
                  </a:lnTo>
                  <a:lnTo>
                    <a:pt x="78" y="634"/>
                  </a:lnTo>
                  <a:lnTo>
                    <a:pt x="100" y="590"/>
                  </a:lnTo>
                  <a:lnTo>
                    <a:pt x="118" y="5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6" name="Freeform 63">
              <a:extLst>
                <a:ext uri="{FF2B5EF4-FFF2-40B4-BE49-F238E27FC236}">
                  <a16:creationId xmlns:a16="http://schemas.microsoft.com/office/drawing/2014/main" id="{66E537AD-36DB-40BF-9037-CA1B8609D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827"/>
              <a:ext cx="751" cy="807"/>
            </a:xfrm>
            <a:custGeom>
              <a:avLst/>
              <a:gdLst>
                <a:gd name="T0" fmla="*/ 225 w 751"/>
                <a:gd name="T1" fmla="*/ 422 h 807"/>
                <a:gd name="T2" fmla="*/ 173 w 751"/>
                <a:gd name="T3" fmla="*/ 301 h 807"/>
                <a:gd name="T4" fmla="*/ 118 w 751"/>
                <a:gd name="T5" fmla="*/ 195 h 807"/>
                <a:gd name="T6" fmla="*/ 63 w 751"/>
                <a:gd name="T7" fmla="*/ 103 h 807"/>
                <a:gd name="T8" fmla="*/ 0 w 751"/>
                <a:gd name="T9" fmla="*/ 15 h 807"/>
                <a:gd name="T10" fmla="*/ 111 w 751"/>
                <a:gd name="T11" fmla="*/ 66 h 807"/>
                <a:gd name="T12" fmla="*/ 298 w 751"/>
                <a:gd name="T13" fmla="*/ 224 h 807"/>
                <a:gd name="T14" fmla="*/ 438 w 751"/>
                <a:gd name="T15" fmla="*/ 367 h 807"/>
                <a:gd name="T16" fmla="*/ 526 w 751"/>
                <a:gd name="T17" fmla="*/ 477 h 807"/>
                <a:gd name="T18" fmla="*/ 618 w 751"/>
                <a:gd name="T19" fmla="*/ 595 h 807"/>
                <a:gd name="T20" fmla="*/ 707 w 751"/>
                <a:gd name="T21" fmla="*/ 727 h 807"/>
                <a:gd name="T22" fmla="*/ 732 w 751"/>
                <a:gd name="T23" fmla="*/ 807 h 807"/>
                <a:gd name="T24" fmla="*/ 548 w 751"/>
                <a:gd name="T25" fmla="*/ 573 h 807"/>
                <a:gd name="T26" fmla="*/ 390 w 751"/>
                <a:gd name="T27" fmla="*/ 382 h 807"/>
                <a:gd name="T28" fmla="*/ 276 w 751"/>
                <a:gd name="T29" fmla="*/ 264 h 807"/>
                <a:gd name="T30" fmla="*/ 192 w 751"/>
                <a:gd name="T31" fmla="*/ 195 h 807"/>
                <a:gd name="T32" fmla="*/ 192 w 751"/>
                <a:gd name="T33" fmla="*/ 290 h 807"/>
                <a:gd name="T34" fmla="*/ 159 w 751"/>
                <a:gd name="T35" fmla="*/ 154 h 807"/>
                <a:gd name="T36" fmla="*/ 195 w 751"/>
                <a:gd name="T37" fmla="*/ 173 h 807"/>
                <a:gd name="T38" fmla="*/ 236 w 751"/>
                <a:gd name="T39" fmla="*/ 202 h 807"/>
                <a:gd name="T40" fmla="*/ 210 w 751"/>
                <a:gd name="T41" fmla="*/ 173 h 807"/>
                <a:gd name="T42" fmla="*/ 107 w 751"/>
                <a:gd name="T43" fmla="*/ 92 h 807"/>
                <a:gd name="T44" fmla="*/ 74 w 751"/>
                <a:gd name="T45" fmla="*/ 84 h 807"/>
                <a:gd name="T46" fmla="*/ 118 w 751"/>
                <a:gd name="T47" fmla="*/ 151 h 807"/>
                <a:gd name="T48" fmla="*/ 166 w 751"/>
                <a:gd name="T49" fmla="*/ 235 h 807"/>
                <a:gd name="T50" fmla="*/ 368 w 751"/>
                <a:gd name="T51" fmla="*/ 327 h 807"/>
                <a:gd name="T52" fmla="*/ 409 w 751"/>
                <a:gd name="T53" fmla="*/ 367 h 807"/>
                <a:gd name="T54" fmla="*/ 471 w 751"/>
                <a:gd name="T55" fmla="*/ 440 h 807"/>
                <a:gd name="T56" fmla="*/ 537 w 751"/>
                <a:gd name="T57" fmla="*/ 521 h 807"/>
                <a:gd name="T58" fmla="*/ 457 w 751"/>
                <a:gd name="T59" fmla="*/ 422 h 807"/>
                <a:gd name="T60" fmla="*/ 376 w 751"/>
                <a:gd name="T61" fmla="*/ 334 h 807"/>
                <a:gd name="T62" fmla="*/ 368 w 751"/>
                <a:gd name="T63" fmla="*/ 327 h 8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1"/>
                <a:gd name="T97" fmla="*/ 0 h 807"/>
                <a:gd name="T98" fmla="*/ 751 w 751"/>
                <a:gd name="T99" fmla="*/ 807 h 8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1" h="807">
                  <a:moveTo>
                    <a:pt x="247" y="415"/>
                  </a:moveTo>
                  <a:lnTo>
                    <a:pt x="225" y="422"/>
                  </a:lnTo>
                  <a:lnTo>
                    <a:pt x="199" y="360"/>
                  </a:lnTo>
                  <a:lnTo>
                    <a:pt x="173" y="301"/>
                  </a:lnTo>
                  <a:lnTo>
                    <a:pt x="148" y="246"/>
                  </a:lnTo>
                  <a:lnTo>
                    <a:pt x="118" y="195"/>
                  </a:lnTo>
                  <a:lnTo>
                    <a:pt x="92" y="147"/>
                  </a:lnTo>
                  <a:lnTo>
                    <a:pt x="63" y="103"/>
                  </a:lnTo>
                  <a:lnTo>
                    <a:pt x="34" y="59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111" y="66"/>
                  </a:lnTo>
                  <a:lnTo>
                    <a:pt x="206" y="143"/>
                  </a:lnTo>
                  <a:lnTo>
                    <a:pt x="298" y="224"/>
                  </a:lnTo>
                  <a:lnTo>
                    <a:pt x="390" y="319"/>
                  </a:lnTo>
                  <a:lnTo>
                    <a:pt x="438" y="367"/>
                  </a:lnTo>
                  <a:lnTo>
                    <a:pt x="482" y="418"/>
                  </a:lnTo>
                  <a:lnTo>
                    <a:pt x="526" y="477"/>
                  </a:lnTo>
                  <a:lnTo>
                    <a:pt x="574" y="532"/>
                  </a:lnTo>
                  <a:lnTo>
                    <a:pt x="618" y="595"/>
                  </a:lnTo>
                  <a:lnTo>
                    <a:pt x="662" y="657"/>
                  </a:lnTo>
                  <a:lnTo>
                    <a:pt x="707" y="727"/>
                  </a:lnTo>
                  <a:lnTo>
                    <a:pt x="751" y="796"/>
                  </a:lnTo>
                  <a:lnTo>
                    <a:pt x="732" y="807"/>
                  </a:lnTo>
                  <a:lnTo>
                    <a:pt x="640" y="686"/>
                  </a:lnTo>
                  <a:lnTo>
                    <a:pt x="548" y="573"/>
                  </a:lnTo>
                  <a:lnTo>
                    <a:pt x="468" y="470"/>
                  </a:lnTo>
                  <a:lnTo>
                    <a:pt x="390" y="382"/>
                  </a:lnTo>
                  <a:lnTo>
                    <a:pt x="331" y="319"/>
                  </a:lnTo>
                  <a:lnTo>
                    <a:pt x="276" y="264"/>
                  </a:lnTo>
                  <a:lnTo>
                    <a:pt x="232" y="224"/>
                  </a:lnTo>
                  <a:lnTo>
                    <a:pt x="192" y="195"/>
                  </a:lnTo>
                  <a:lnTo>
                    <a:pt x="247" y="415"/>
                  </a:lnTo>
                  <a:close/>
                  <a:moveTo>
                    <a:pt x="192" y="290"/>
                  </a:moveTo>
                  <a:lnTo>
                    <a:pt x="162" y="176"/>
                  </a:lnTo>
                  <a:lnTo>
                    <a:pt x="159" y="154"/>
                  </a:lnTo>
                  <a:lnTo>
                    <a:pt x="177" y="165"/>
                  </a:lnTo>
                  <a:lnTo>
                    <a:pt x="195" y="173"/>
                  </a:lnTo>
                  <a:lnTo>
                    <a:pt x="217" y="184"/>
                  </a:lnTo>
                  <a:lnTo>
                    <a:pt x="236" y="202"/>
                  </a:lnTo>
                  <a:lnTo>
                    <a:pt x="262" y="220"/>
                  </a:lnTo>
                  <a:lnTo>
                    <a:pt x="210" y="173"/>
                  </a:lnTo>
                  <a:lnTo>
                    <a:pt x="159" y="132"/>
                  </a:lnTo>
                  <a:lnTo>
                    <a:pt x="107" y="92"/>
                  </a:lnTo>
                  <a:lnTo>
                    <a:pt x="56" y="51"/>
                  </a:lnTo>
                  <a:lnTo>
                    <a:pt x="74" y="84"/>
                  </a:lnTo>
                  <a:lnTo>
                    <a:pt x="96" y="118"/>
                  </a:lnTo>
                  <a:lnTo>
                    <a:pt x="118" y="151"/>
                  </a:lnTo>
                  <a:lnTo>
                    <a:pt x="137" y="184"/>
                  </a:lnTo>
                  <a:lnTo>
                    <a:pt x="166" y="235"/>
                  </a:lnTo>
                  <a:lnTo>
                    <a:pt x="192" y="290"/>
                  </a:lnTo>
                  <a:close/>
                  <a:moveTo>
                    <a:pt x="368" y="327"/>
                  </a:moveTo>
                  <a:lnTo>
                    <a:pt x="387" y="345"/>
                  </a:lnTo>
                  <a:lnTo>
                    <a:pt x="409" y="367"/>
                  </a:lnTo>
                  <a:lnTo>
                    <a:pt x="438" y="404"/>
                  </a:lnTo>
                  <a:lnTo>
                    <a:pt x="471" y="440"/>
                  </a:lnTo>
                  <a:lnTo>
                    <a:pt x="504" y="481"/>
                  </a:lnTo>
                  <a:lnTo>
                    <a:pt x="537" y="521"/>
                  </a:lnTo>
                  <a:lnTo>
                    <a:pt x="497" y="470"/>
                  </a:lnTo>
                  <a:lnTo>
                    <a:pt x="457" y="422"/>
                  </a:lnTo>
                  <a:lnTo>
                    <a:pt x="416" y="378"/>
                  </a:lnTo>
                  <a:lnTo>
                    <a:pt x="376" y="334"/>
                  </a:lnTo>
                  <a:lnTo>
                    <a:pt x="372" y="330"/>
                  </a:lnTo>
                  <a:lnTo>
                    <a:pt x="368" y="3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7" name="Freeform 64">
              <a:extLst>
                <a:ext uri="{FF2B5EF4-FFF2-40B4-BE49-F238E27FC236}">
                  <a16:creationId xmlns:a16="http://schemas.microsoft.com/office/drawing/2014/main" id="{02FABA97-FA5A-4199-8C67-BBFCB8F81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933"/>
              <a:ext cx="188" cy="643"/>
            </a:xfrm>
            <a:custGeom>
              <a:avLst/>
              <a:gdLst>
                <a:gd name="T0" fmla="*/ 162 w 188"/>
                <a:gd name="T1" fmla="*/ 0 h 643"/>
                <a:gd name="T2" fmla="*/ 184 w 188"/>
                <a:gd name="T3" fmla="*/ 4 h 643"/>
                <a:gd name="T4" fmla="*/ 188 w 188"/>
                <a:gd name="T5" fmla="*/ 323 h 643"/>
                <a:gd name="T6" fmla="*/ 170 w 188"/>
                <a:gd name="T7" fmla="*/ 327 h 643"/>
                <a:gd name="T8" fmla="*/ 144 w 188"/>
                <a:gd name="T9" fmla="*/ 228 h 643"/>
                <a:gd name="T10" fmla="*/ 122 w 188"/>
                <a:gd name="T11" fmla="*/ 290 h 643"/>
                <a:gd name="T12" fmla="*/ 96 w 188"/>
                <a:gd name="T13" fmla="*/ 364 h 643"/>
                <a:gd name="T14" fmla="*/ 74 w 188"/>
                <a:gd name="T15" fmla="*/ 441 h 643"/>
                <a:gd name="T16" fmla="*/ 56 w 188"/>
                <a:gd name="T17" fmla="*/ 518 h 643"/>
                <a:gd name="T18" fmla="*/ 45 w 188"/>
                <a:gd name="T19" fmla="*/ 551 h 643"/>
                <a:gd name="T20" fmla="*/ 37 w 188"/>
                <a:gd name="T21" fmla="*/ 580 h 643"/>
                <a:gd name="T22" fmla="*/ 30 w 188"/>
                <a:gd name="T23" fmla="*/ 606 h 643"/>
                <a:gd name="T24" fmla="*/ 22 w 188"/>
                <a:gd name="T25" fmla="*/ 628 h 643"/>
                <a:gd name="T26" fmla="*/ 19 w 188"/>
                <a:gd name="T27" fmla="*/ 635 h 643"/>
                <a:gd name="T28" fmla="*/ 15 w 188"/>
                <a:gd name="T29" fmla="*/ 639 h 643"/>
                <a:gd name="T30" fmla="*/ 11 w 188"/>
                <a:gd name="T31" fmla="*/ 643 h 643"/>
                <a:gd name="T32" fmla="*/ 8 w 188"/>
                <a:gd name="T33" fmla="*/ 639 h 643"/>
                <a:gd name="T34" fmla="*/ 8 w 188"/>
                <a:gd name="T35" fmla="*/ 639 h 643"/>
                <a:gd name="T36" fmla="*/ 0 w 188"/>
                <a:gd name="T37" fmla="*/ 635 h 643"/>
                <a:gd name="T38" fmla="*/ 0 w 188"/>
                <a:gd name="T39" fmla="*/ 624 h 643"/>
                <a:gd name="T40" fmla="*/ 0 w 188"/>
                <a:gd name="T41" fmla="*/ 610 h 643"/>
                <a:gd name="T42" fmla="*/ 0 w 188"/>
                <a:gd name="T43" fmla="*/ 595 h 643"/>
                <a:gd name="T44" fmla="*/ 11 w 188"/>
                <a:gd name="T45" fmla="*/ 577 h 643"/>
                <a:gd name="T46" fmla="*/ 11 w 188"/>
                <a:gd name="T47" fmla="*/ 566 h 643"/>
                <a:gd name="T48" fmla="*/ 11 w 188"/>
                <a:gd name="T49" fmla="*/ 566 h 643"/>
                <a:gd name="T50" fmla="*/ 11 w 188"/>
                <a:gd name="T51" fmla="*/ 566 h 643"/>
                <a:gd name="T52" fmla="*/ 19 w 188"/>
                <a:gd name="T53" fmla="*/ 566 h 643"/>
                <a:gd name="T54" fmla="*/ 0 w 188"/>
                <a:gd name="T55" fmla="*/ 558 h 643"/>
                <a:gd name="T56" fmla="*/ 15 w 188"/>
                <a:gd name="T57" fmla="*/ 489 h 643"/>
                <a:gd name="T58" fmla="*/ 34 w 188"/>
                <a:gd name="T59" fmla="*/ 419 h 643"/>
                <a:gd name="T60" fmla="*/ 48 w 188"/>
                <a:gd name="T61" fmla="*/ 349 h 643"/>
                <a:gd name="T62" fmla="*/ 67 w 188"/>
                <a:gd name="T63" fmla="*/ 279 h 643"/>
                <a:gd name="T64" fmla="*/ 89 w 188"/>
                <a:gd name="T65" fmla="*/ 210 h 643"/>
                <a:gd name="T66" fmla="*/ 111 w 188"/>
                <a:gd name="T67" fmla="*/ 140 h 643"/>
                <a:gd name="T68" fmla="*/ 133 w 188"/>
                <a:gd name="T69" fmla="*/ 70 h 643"/>
                <a:gd name="T70" fmla="*/ 162 w 188"/>
                <a:gd name="T71" fmla="*/ 0 h 643"/>
                <a:gd name="T72" fmla="*/ 162 w 188"/>
                <a:gd name="T73" fmla="*/ 56 h 643"/>
                <a:gd name="T74" fmla="*/ 140 w 188"/>
                <a:gd name="T75" fmla="*/ 114 h 643"/>
                <a:gd name="T76" fmla="*/ 122 w 188"/>
                <a:gd name="T77" fmla="*/ 173 h 643"/>
                <a:gd name="T78" fmla="*/ 103 w 188"/>
                <a:gd name="T79" fmla="*/ 228 h 643"/>
                <a:gd name="T80" fmla="*/ 89 w 188"/>
                <a:gd name="T81" fmla="*/ 287 h 643"/>
                <a:gd name="T82" fmla="*/ 74 w 188"/>
                <a:gd name="T83" fmla="*/ 338 h 643"/>
                <a:gd name="T84" fmla="*/ 59 w 188"/>
                <a:gd name="T85" fmla="*/ 393 h 643"/>
                <a:gd name="T86" fmla="*/ 48 w 188"/>
                <a:gd name="T87" fmla="*/ 445 h 643"/>
                <a:gd name="T88" fmla="*/ 37 w 188"/>
                <a:gd name="T89" fmla="*/ 500 h 643"/>
                <a:gd name="T90" fmla="*/ 59 w 188"/>
                <a:gd name="T91" fmla="*/ 412 h 643"/>
                <a:gd name="T92" fmla="*/ 85 w 188"/>
                <a:gd name="T93" fmla="*/ 327 h 643"/>
                <a:gd name="T94" fmla="*/ 111 w 188"/>
                <a:gd name="T95" fmla="*/ 250 h 643"/>
                <a:gd name="T96" fmla="*/ 136 w 188"/>
                <a:gd name="T97" fmla="*/ 188 h 643"/>
                <a:gd name="T98" fmla="*/ 159 w 188"/>
                <a:gd name="T99" fmla="*/ 191 h 643"/>
                <a:gd name="T100" fmla="*/ 166 w 188"/>
                <a:gd name="T101" fmla="*/ 228 h 643"/>
                <a:gd name="T102" fmla="*/ 162 w 188"/>
                <a:gd name="T103" fmla="*/ 56 h 6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643"/>
                <a:gd name="T158" fmla="*/ 188 w 188"/>
                <a:gd name="T159" fmla="*/ 643 h 6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643">
                  <a:moveTo>
                    <a:pt x="162" y="0"/>
                  </a:moveTo>
                  <a:lnTo>
                    <a:pt x="184" y="4"/>
                  </a:lnTo>
                  <a:lnTo>
                    <a:pt x="188" y="323"/>
                  </a:lnTo>
                  <a:lnTo>
                    <a:pt x="170" y="327"/>
                  </a:lnTo>
                  <a:lnTo>
                    <a:pt x="144" y="228"/>
                  </a:lnTo>
                  <a:lnTo>
                    <a:pt x="122" y="290"/>
                  </a:lnTo>
                  <a:lnTo>
                    <a:pt x="96" y="364"/>
                  </a:lnTo>
                  <a:lnTo>
                    <a:pt x="74" y="441"/>
                  </a:lnTo>
                  <a:lnTo>
                    <a:pt x="56" y="518"/>
                  </a:lnTo>
                  <a:lnTo>
                    <a:pt x="45" y="551"/>
                  </a:lnTo>
                  <a:lnTo>
                    <a:pt x="37" y="580"/>
                  </a:lnTo>
                  <a:lnTo>
                    <a:pt x="30" y="606"/>
                  </a:lnTo>
                  <a:lnTo>
                    <a:pt x="22" y="628"/>
                  </a:lnTo>
                  <a:lnTo>
                    <a:pt x="19" y="635"/>
                  </a:lnTo>
                  <a:lnTo>
                    <a:pt x="15" y="639"/>
                  </a:lnTo>
                  <a:lnTo>
                    <a:pt x="11" y="643"/>
                  </a:lnTo>
                  <a:lnTo>
                    <a:pt x="8" y="639"/>
                  </a:lnTo>
                  <a:lnTo>
                    <a:pt x="0" y="635"/>
                  </a:lnTo>
                  <a:lnTo>
                    <a:pt x="0" y="624"/>
                  </a:lnTo>
                  <a:lnTo>
                    <a:pt x="0" y="610"/>
                  </a:lnTo>
                  <a:lnTo>
                    <a:pt x="0" y="595"/>
                  </a:lnTo>
                  <a:lnTo>
                    <a:pt x="11" y="577"/>
                  </a:lnTo>
                  <a:lnTo>
                    <a:pt x="11" y="566"/>
                  </a:lnTo>
                  <a:lnTo>
                    <a:pt x="19" y="566"/>
                  </a:lnTo>
                  <a:lnTo>
                    <a:pt x="0" y="558"/>
                  </a:lnTo>
                  <a:lnTo>
                    <a:pt x="15" y="489"/>
                  </a:lnTo>
                  <a:lnTo>
                    <a:pt x="34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9" y="210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  <a:moveTo>
                    <a:pt x="162" y="56"/>
                  </a:moveTo>
                  <a:lnTo>
                    <a:pt x="140" y="114"/>
                  </a:lnTo>
                  <a:lnTo>
                    <a:pt x="122" y="173"/>
                  </a:lnTo>
                  <a:lnTo>
                    <a:pt x="103" y="228"/>
                  </a:lnTo>
                  <a:lnTo>
                    <a:pt x="89" y="287"/>
                  </a:lnTo>
                  <a:lnTo>
                    <a:pt x="74" y="338"/>
                  </a:lnTo>
                  <a:lnTo>
                    <a:pt x="59" y="393"/>
                  </a:lnTo>
                  <a:lnTo>
                    <a:pt x="48" y="445"/>
                  </a:lnTo>
                  <a:lnTo>
                    <a:pt x="37" y="500"/>
                  </a:lnTo>
                  <a:lnTo>
                    <a:pt x="59" y="412"/>
                  </a:lnTo>
                  <a:lnTo>
                    <a:pt x="85" y="327"/>
                  </a:lnTo>
                  <a:lnTo>
                    <a:pt x="111" y="250"/>
                  </a:lnTo>
                  <a:lnTo>
                    <a:pt x="136" y="188"/>
                  </a:lnTo>
                  <a:lnTo>
                    <a:pt x="159" y="191"/>
                  </a:lnTo>
                  <a:lnTo>
                    <a:pt x="166" y="228"/>
                  </a:lnTo>
                  <a:lnTo>
                    <a:pt x="162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8" name="Freeform 65">
              <a:extLst>
                <a:ext uri="{FF2B5EF4-FFF2-40B4-BE49-F238E27FC236}">
                  <a16:creationId xmlns:a16="http://schemas.microsoft.com/office/drawing/2014/main" id="{A4076EDE-A529-4CF8-ABA0-69BF6B751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504"/>
              <a:ext cx="129" cy="191"/>
            </a:xfrm>
            <a:custGeom>
              <a:avLst/>
              <a:gdLst>
                <a:gd name="T0" fmla="*/ 7 w 129"/>
                <a:gd name="T1" fmla="*/ 7 h 191"/>
                <a:gd name="T2" fmla="*/ 11 w 129"/>
                <a:gd name="T3" fmla="*/ 4 h 191"/>
                <a:gd name="T4" fmla="*/ 15 w 129"/>
                <a:gd name="T5" fmla="*/ 4 h 191"/>
                <a:gd name="T6" fmla="*/ 22 w 129"/>
                <a:gd name="T7" fmla="*/ 0 h 191"/>
                <a:gd name="T8" fmla="*/ 37 w 129"/>
                <a:gd name="T9" fmla="*/ 4 h 191"/>
                <a:gd name="T10" fmla="*/ 37 w 129"/>
                <a:gd name="T11" fmla="*/ 4 h 191"/>
                <a:gd name="T12" fmla="*/ 44 w 129"/>
                <a:gd name="T13" fmla="*/ 11 h 191"/>
                <a:gd name="T14" fmla="*/ 59 w 129"/>
                <a:gd name="T15" fmla="*/ 22 h 191"/>
                <a:gd name="T16" fmla="*/ 73 w 129"/>
                <a:gd name="T17" fmla="*/ 44 h 191"/>
                <a:gd name="T18" fmla="*/ 92 w 129"/>
                <a:gd name="T19" fmla="*/ 77 h 191"/>
                <a:gd name="T20" fmla="*/ 103 w 129"/>
                <a:gd name="T21" fmla="*/ 103 h 191"/>
                <a:gd name="T22" fmla="*/ 110 w 129"/>
                <a:gd name="T23" fmla="*/ 121 h 191"/>
                <a:gd name="T24" fmla="*/ 121 w 129"/>
                <a:gd name="T25" fmla="*/ 147 h 191"/>
                <a:gd name="T26" fmla="*/ 129 w 129"/>
                <a:gd name="T27" fmla="*/ 165 h 191"/>
                <a:gd name="T28" fmla="*/ 129 w 129"/>
                <a:gd name="T29" fmla="*/ 176 h 191"/>
                <a:gd name="T30" fmla="*/ 125 w 129"/>
                <a:gd name="T31" fmla="*/ 187 h 191"/>
                <a:gd name="T32" fmla="*/ 118 w 129"/>
                <a:gd name="T33" fmla="*/ 191 h 191"/>
                <a:gd name="T34" fmla="*/ 110 w 129"/>
                <a:gd name="T35" fmla="*/ 191 h 191"/>
                <a:gd name="T36" fmla="*/ 103 w 129"/>
                <a:gd name="T37" fmla="*/ 187 h 191"/>
                <a:gd name="T38" fmla="*/ 92 w 129"/>
                <a:gd name="T39" fmla="*/ 176 h 191"/>
                <a:gd name="T40" fmla="*/ 73 w 129"/>
                <a:gd name="T41" fmla="*/ 158 h 191"/>
                <a:gd name="T42" fmla="*/ 51 w 129"/>
                <a:gd name="T43" fmla="*/ 129 h 191"/>
                <a:gd name="T44" fmla="*/ 48 w 129"/>
                <a:gd name="T45" fmla="*/ 121 h 191"/>
                <a:gd name="T46" fmla="*/ 44 w 129"/>
                <a:gd name="T47" fmla="*/ 118 h 191"/>
                <a:gd name="T48" fmla="*/ 18 w 129"/>
                <a:gd name="T49" fmla="*/ 85 h 191"/>
                <a:gd name="T50" fmla="*/ 7 w 129"/>
                <a:gd name="T51" fmla="*/ 55 h 191"/>
                <a:gd name="T52" fmla="*/ 4 w 129"/>
                <a:gd name="T53" fmla="*/ 37 h 191"/>
                <a:gd name="T54" fmla="*/ 0 w 129"/>
                <a:gd name="T55" fmla="*/ 26 h 191"/>
                <a:gd name="T56" fmla="*/ 4 w 129"/>
                <a:gd name="T57" fmla="*/ 15 h 191"/>
                <a:gd name="T58" fmla="*/ 7 w 129"/>
                <a:gd name="T59" fmla="*/ 7 h 191"/>
                <a:gd name="T60" fmla="*/ 22 w 129"/>
                <a:gd name="T61" fmla="*/ 22 h 191"/>
                <a:gd name="T62" fmla="*/ 22 w 129"/>
                <a:gd name="T63" fmla="*/ 33 h 191"/>
                <a:gd name="T64" fmla="*/ 26 w 129"/>
                <a:gd name="T65" fmla="*/ 48 h 191"/>
                <a:gd name="T66" fmla="*/ 40 w 129"/>
                <a:gd name="T67" fmla="*/ 74 h 191"/>
                <a:gd name="T68" fmla="*/ 59 w 129"/>
                <a:gd name="T69" fmla="*/ 103 h 191"/>
                <a:gd name="T70" fmla="*/ 62 w 129"/>
                <a:gd name="T71" fmla="*/ 110 h 191"/>
                <a:gd name="T72" fmla="*/ 66 w 129"/>
                <a:gd name="T73" fmla="*/ 114 h 191"/>
                <a:gd name="T74" fmla="*/ 92 w 129"/>
                <a:gd name="T75" fmla="*/ 143 h 191"/>
                <a:gd name="T76" fmla="*/ 107 w 129"/>
                <a:gd name="T77" fmla="*/ 162 h 191"/>
                <a:gd name="T78" fmla="*/ 107 w 129"/>
                <a:gd name="T79" fmla="*/ 165 h 191"/>
                <a:gd name="T80" fmla="*/ 107 w 129"/>
                <a:gd name="T81" fmla="*/ 165 h 191"/>
                <a:gd name="T82" fmla="*/ 103 w 129"/>
                <a:gd name="T83" fmla="*/ 151 h 191"/>
                <a:gd name="T84" fmla="*/ 92 w 129"/>
                <a:gd name="T85" fmla="*/ 132 h 191"/>
                <a:gd name="T86" fmla="*/ 85 w 129"/>
                <a:gd name="T87" fmla="*/ 110 h 191"/>
                <a:gd name="T88" fmla="*/ 73 w 129"/>
                <a:gd name="T89" fmla="*/ 85 h 191"/>
                <a:gd name="T90" fmla="*/ 55 w 129"/>
                <a:gd name="T91" fmla="*/ 55 h 191"/>
                <a:gd name="T92" fmla="*/ 40 w 129"/>
                <a:gd name="T93" fmla="*/ 37 h 191"/>
                <a:gd name="T94" fmla="*/ 33 w 129"/>
                <a:gd name="T95" fmla="*/ 30 h 191"/>
                <a:gd name="T96" fmla="*/ 26 w 129"/>
                <a:gd name="T97" fmla="*/ 26 h 191"/>
                <a:gd name="T98" fmla="*/ 26 w 129"/>
                <a:gd name="T99" fmla="*/ 26 h 191"/>
                <a:gd name="T100" fmla="*/ 26 w 129"/>
                <a:gd name="T101" fmla="*/ 22 h 191"/>
                <a:gd name="T102" fmla="*/ 22 w 129"/>
                <a:gd name="T103" fmla="*/ 22 h 191"/>
                <a:gd name="T104" fmla="*/ 110 w 129"/>
                <a:gd name="T105" fmla="*/ 169 h 191"/>
                <a:gd name="T106" fmla="*/ 110 w 129"/>
                <a:gd name="T107" fmla="*/ 173 h 191"/>
                <a:gd name="T108" fmla="*/ 110 w 129"/>
                <a:gd name="T109" fmla="*/ 173 h 191"/>
                <a:gd name="T110" fmla="*/ 110 w 129"/>
                <a:gd name="T111" fmla="*/ 169 h 191"/>
                <a:gd name="T112" fmla="*/ 110 w 129"/>
                <a:gd name="T113" fmla="*/ 169 h 1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9"/>
                <a:gd name="T172" fmla="*/ 0 h 191"/>
                <a:gd name="T173" fmla="*/ 129 w 129"/>
                <a:gd name="T174" fmla="*/ 191 h 1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9" h="191">
                  <a:moveTo>
                    <a:pt x="7" y="7"/>
                  </a:move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7" y="4"/>
                  </a:lnTo>
                  <a:lnTo>
                    <a:pt x="44" y="11"/>
                  </a:lnTo>
                  <a:lnTo>
                    <a:pt x="59" y="22"/>
                  </a:lnTo>
                  <a:lnTo>
                    <a:pt x="73" y="44"/>
                  </a:lnTo>
                  <a:lnTo>
                    <a:pt x="92" y="77"/>
                  </a:lnTo>
                  <a:lnTo>
                    <a:pt x="103" y="103"/>
                  </a:lnTo>
                  <a:lnTo>
                    <a:pt x="110" y="121"/>
                  </a:lnTo>
                  <a:lnTo>
                    <a:pt x="121" y="147"/>
                  </a:lnTo>
                  <a:lnTo>
                    <a:pt x="129" y="165"/>
                  </a:lnTo>
                  <a:lnTo>
                    <a:pt x="129" y="176"/>
                  </a:lnTo>
                  <a:lnTo>
                    <a:pt x="125" y="187"/>
                  </a:lnTo>
                  <a:lnTo>
                    <a:pt x="118" y="191"/>
                  </a:lnTo>
                  <a:lnTo>
                    <a:pt x="110" y="191"/>
                  </a:lnTo>
                  <a:lnTo>
                    <a:pt x="103" y="187"/>
                  </a:lnTo>
                  <a:lnTo>
                    <a:pt x="92" y="176"/>
                  </a:lnTo>
                  <a:lnTo>
                    <a:pt x="73" y="158"/>
                  </a:lnTo>
                  <a:lnTo>
                    <a:pt x="51" y="129"/>
                  </a:lnTo>
                  <a:lnTo>
                    <a:pt x="48" y="121"/>
                  </a:lnTo>
                  <a:lnTo>
                    <a:pt x="44" y="118"/>
                  </a:lnTo>
                  <a:lnTo>
                    <a:pt x="18" y="85"/>
                  </a:lnTo>
                  <a:lnTo>
                    <a:pt x="7" y="55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close/>
                  <a:moveTo>
                    <a:pt x="22" y="22"/>
                  </a:moveTo>
                  <a:lnTo>
                    <a:pt x="22" y="33"/>
                  </a:lnTo>
                  <a:lnTo>
                    <a:pt x="26" y="48"/>
                  </a:lnTo>
                  <a:lnTo>
                    <a:pt x="40" y="74"/>
                  </a:lnTo>
                  <a:lnTo>
                    <a:pt x="59" y="103"/>
                  </a:lnTo>
                  <a:lnTo>
                    <a:pt x="62" y="110"/>
                  </a:lnTo>
                  <a:lnTo>
                    <a:pt x="66" y="114"/>
                  </a:lnTo>
                  <a:lnTo>
                    <a:pt x="92" y="143"/>
                  </a:lnTo>
                  <a:lnTo>
                    <a:pt x="107" y="162"/>
                  </a:lnTo>
                  <a:lnTo>
                    <a:pt x="107" y="165"/>
                  </a:lnTo>
                  <a:lnTo>
                    <a:pt x="103" y="151"/>
                  </a:lnTo>
                  <a:lnTo>
                    <a:pt x="92" y="132"/>
                  </a:lnTo>
                  <a:lnTo>
                    <a:pt x="85" y="110"/>
                  </a:lnTo>
                  <a:lnTo>
                    <a:pt x="73" y="85"/>
                  </a:lnTo>
                  <a:lnTo>
                    <a:pt x="55" y="55"/>
                  </a:lnTo>
                  <a:lnTo>
                    <a:pt x="40" y="37"/>
                  </a:lnTo>
                  <a:lnTo>
                    <a:pt x="33" y="30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2" y="22"/>
                  </a:lnTo>
                  <a:close/>
                  <a:moveTo>
                    <a:pt x="110" y="169"/>
                  </a:moveTo>
                  <a:lnTo>
                    <a:pt x="110" y="173"/>
                  </a:lnTo>
                  <a:lnTo>
                    <a:pt x="110" y="1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89" name="Freeform 66">
              <a:extLst>
                <a:ext uri="{FF2B5EF4-FFF2-40B4-BE49-F238E27FC236}">
                  <a16:creationId xmlns:a16="http://schemas.microsoft.com/office/drawing/2014/main" id="{67C692DE-25B4-47C3-B447-CF3203981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453"/>
              <a:ext cx="261" cy="238"/>
            </a:xfrm>
            <a:custGeom>
              <a:avLst/>
              <a:gdLst>
                <a:gd name="T0" fmla="*/ 0 w 261"/>
                <a:gd name="T1" fmla="*/ 0 h 238"/>
                <a:gd name="T2" fmla="*/ 117 w 261"/>
                <a:gd name="T3" fmla="*/ 0 h 238"/>
                <a:gd name="T4" fmla="*/ 261 w 261"/>
                <a:gd name="T5" fmla="*/ 238 h 238"/>
                <a:gd name="T6" fmla="*/ 18 w 261"/>
                <a:gd name="T7" fmla="*/ 117 h 238"/>
                <a:gd name="T8" fmla="*/ 0 w 26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38"/>
                <a:gd name="T17" fmla="*/ 261 w 261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38">
                  <a:moveTo>
                    <a:pt x="0" y="0"/>
                  </a:moveTo>
                  <a:lnTo>
                    <a:pt x="117" y="0"/>
                  </a:lnTo>
                  <a:lnTo>
                    <a:pt x="261" y="238"/>
                  </a:lnTo>
                  <a:lnTo>
                    <a:pt x="18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0" name="Freeform 67">
              <a:extLst>
                <a:ext uri="{FF2B5EF4-FFF2-40B4-BE49-F238E27FC236}">
                  <a16:creationId xmlns:a16="http://schemas.microsoft.com/office/drawing/2014/main" id="{2C20C74C-068E-451B-85C8-87DA60B3D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2607"/>
              <a:ext cx="210" cy="114"/>
            </a:xfrm>
            <a:custGeom>
              <a:avLst/>
              <a:gdLst>
                <a:gd name="T0" fmla="*/ 0 w 210"/>
                <a:gd name="T1" fmla="*/ 15 h 114"/>
                <a:gd name="T2" fmla="*/ 0 w 210"/>
                <a:gd name="T3" fmla="*/ 15 h 114"/>
                <a:gd name="T4" fmla="*/ 0 w 210"/>
                <a:gd name="T5" fmla="*/ 15 h 114"/>
                <a:gd name="T6" fmla="*/ 0 w 210"/>
                <a:gd name="T7" fmla="*/ 15 h 114"/>
                <a:gd name="T8" fmla="*/ 7 w 210"/>
                <a:gd name="T9" fmla="*/ 7 h 114"/>
                <a:gd name="T10" fmla="*/ 15 w 210"/>
                <a:gd name="T11" fmla="*/ 4 h 114"/>
                <a:gd name="T12" fmla="*/ 26 w 210"/>
                <a:gd name="T13" fmla="*/ 0 h 114"/>
                <a:gd name="T14" fmla="*/ 40 w 210"/>
                <a:gd name="T15" fmla="*/ 0 h 114"/>
                <a:gd name="T16" fmla="*/ 59 w 210"/>
                <a:gd name="T17" fmla="*/ 0 h 114"/>
                <a:gd name="T18" fmla="*/ 77 w 210"/>
                <a:gd name="T19" fmla="*/ 4 h 114"/>
                <a:gd name="T20" fmla="*/ 96 w 210"/>
                <a:gd name="T21" fmla="*/ 15 h 114"/>
                <a:gd name="T22" fmla="*/ 118 w 210"/>
                <a:gd name="T23" fmla="*/ 26 h 114"/>
                <a:gd name="T24" fmla="*/ 143 w 210"/>
                <a:gd name="T25" fmla="*/ 40 h 114"/>
                <a:gd name="T26" fmla="*/ 162 w 210"/>
                <a:gd name="T27" fmla="*/ 51 h 114"/>
                <a:gd name="T28" fmla="*/ 184 w 210"/>
                <a:gd name="T29" fmla="*/ 66 h 114"/>
                <a:gd name="T30" fmla="*/ 202 w 210"/>
                <a:gd name="T31" fmla="*/ 77 h 114"/>
                <a:gd name="T32" fmla="*/ 206 w 210"/>
                <a:gd name="T33" fmla="*/ 84 h 114"/>
                <a:gd name="T34" fmla="*/ 210 w 210"/>
                <a:gd name="T35" fmla="*/ 88 h 114"/>
                <a:gd name="T36" fmla="*/ 210 w 210"/>
                <a:gd name="T37" fmla="*/ 95 h 114"/>
                <a:gd name="T38" fmla="*/ 206 w 210"/>
                <a:gd name="T39" fmla="*/ 103 h 114"/>
                <a:gd name="T40" fmla="*/ 202 w 210"/>
                <a:gd name="T41" fmla="*/ 106 h 114"/>
                <a:gd name="T42" fmla="*/ 199 w 210"/>
                <a:gd name="T43" fmla="*/ 110 h 114"/>
                <a:gd name="T44" fmla="*/ 188 w 210"/>
                <a:gd name="T45" fmla="*/ 114 h 114"/>
                <a:gd name="T46" fmla="*/ 177 w 210"/>
                <a:gd name="T47" fmla="*/ 114 h 114"/>
                <a:gd name="T48" fmla="*/ 147 w 210"/>
                <a:gd name="T49" fmla="*/ 106 h 114"/>
                <a:gd name="T50" fmla="*/ 103 w 210"/>
                <a:gd name="T51" fmla="*/ 95 h 114"/>
                <a:gd name="T52" fmla="*/ 96 w 210"/>
                <a:gd name="T53" fmla="*/ 95 h 114"/>
                <a:gd name="T54" fmla="*/ 92 w 210"/>
                <a:gd name="T55" fmla="*/ 92 h 114"/>
                <a:gd name="T56" fmla="*/ 66 w 210"/>
                <a:gd name="T57" fmla="*/ 84 h 114"/>
                <a:gd name="T58" fmla="*/ 44 w 210"/>
                <a:gd name="T59" fmla="*/ 73 h 114"/>
                <a:gd name="T60" fmla="*/ 26 w 210"/>
                <a:gd name="T61" fmla="*/ 66 h 114"/>
                <a:gd name="T62" fmla="*/ 15 w 210"/>
                <a:gd name="T63" fmla="*/ 55 h 114"/>
                <a:gd name="T64" fmla="*/ 7 w 210"/>
                <a:gd name="T65" fmla="*/ 44 h 114"/>
                <a:gd name="T66" fmla="*/ 0 w 210"/>
                <a:gd name="T67" fmla="*/ 33 h 114"/>
                <a:gd name="T68" fmla="*/ 0 w 210"/>
                <a:gd name="T69" fmla="*/ 26 h 114"/>
                <a:gd name="T70" fmla="*/ 0 w 210"/>
                <a:gd name="T71" fmla="*/ 18 h 114"/>
                <a:gd name="T72" fmla="*/ 0 w 210"/>
                <a:gd name="T73" fmla="*/ 18 h 114"/>
                <a:gd name="T74" fmla="*/ 0 w 210"/>
                <a:gd name="T75" fmla="*/ 18 h 114"/>
                <a:gd name="T76" fmla="*/ 0 w 210"/>
                <a:gd name="T77" fmla="*/ 15 h 114"/>
                <a:gd name="T78" fmla="*/ 22 w 210"/>
                <a:gd name="T79" fmla="*/ 26 h 114"/>
                <a:gd name="T80" fmla="*/ 22 w 210"/>
                <a:gd name="T81" fmla="*/ 26 h 114"/>
                <a:gd name="T82" fmla="*/ 22 w 210"/>
                <a:gd name="T83" fmla="*/ 26 h 114"/>
                <a:gd name="T84" fmla="*/ 22 w 210"/>
                <a:gd name="T85" fmla="*/ 26 h 114"/>
                <a:gd name="T86" fmla="*/ 22 w 210"/>
                <a:gd name="T87" fmla="*/ 26 h 114"/>
                <a:gd name="T88" fmla="*/ 22 w 210"/>
                <a:gd name="T89" fmla="*/ 26 h 114"/>
                <a:gd name="T90" fmla="*/ 22 w 210"/>
                <a:gd name="T91" fmla="*/ 26 h 114"/>
                <a:gd name="T92" fmla="*/ 22 w 210"/>
                <a:gd name="T93" fmla="*/ 33 h 114"/>
                <a:gd name="T94" fmla="*/ 33 w 210"/>
                <a:gd name="T95" fmla="*/ 44 h 114"/>
                <a:gd name="T96" fmla="*/ 59 w 210"/>
                <a:gd name="T97" fmla="*/ 59 h 114"/>
                <a:gd name="T98" fmla="*/ 96 w 210"/>
                <a:gd name="T99" fmla="*/ 73 h 114"/>
                <a:gd name="T100" fmla="*/ 103 w 210"/>
                <a:gd name="T101" fmla="*/ 73 h 114"/>
                <a:gd name="T102" fmla="*/ 110 w 210"/>
                <a:gd name="T103" fmla="*/ 73 h 114"/>
                <a:gd name="T104" fmla="*/ 169 w 210"/>
                <a:gd name="T105" fmla="*/ 92 h 114"/>
                <a:gd name="T106" fmla="*/ 188 w 210"/>
                <a:gd name="T107" fmla="*/ 92 h 114"/>
                <a:gd name="T108" fmla="*/ 177 w 210"/>
                <a:gd name="T109" fmla="*/ 88 h 114"/>
                <a:gd name="T110" fmla="*/ 151 w 210"/>
                <a:gd name="T111" fmla="*/ 70 h 114"/>
                <a:gd name="T112" fmla="*/ 132 w 210"/>
                <a:gd name="T113" fmla="*/ 59 h 114"/>
                <a:gd name="T114" fmla="*/ 107 w 210"/>
                <a:gd name="T115" fmla="*/ 44 h 114"/>
                <a:gd name="T116" fmla="*/ 74 w 210"/>
                <a:gd name="T117" fmla="*/ 26 h 114"/>
                <a:gd name="T118" fmla="*/ 48 w 210"/>
                <a:gd name="T119" fmla="*/ 18 h 114"/>
                <a:gd name="T120" fmla="*/ 29 w 210"/>
                <a:gd name="T121" fmla="*/ 18 h 114"/>
                <a:gd name="T122" fmla="*/ 22 w 210"/>
                <a:gd name="T123" fmla="*/ 26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"/>
                <a:gd name="T187" fmla="*/ 0 h 114"/>
                <a:gd name="T188" fmla="*/ 210 w 210"/>
                <a:gd name="T189" fmla="*/ 114 h 1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" h="114">
                  <a:moveTo>
                    <a:pt x="0" y="15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77" y="4"/>
                  </a:lnTo>
                  <a:lnTo>
                    <a:pt x="96" y="15"/>
                  </a:lnTo>
                  <a:lnTo>
                    <a:pt x="118" y="26"/>
                  </a:lnTo>
                  <a:lnTo>
                    <a:pt x="143" y="40"/>
                  </a:lnTo>
                  <a:lnTo>
                    <a:pt x="162" y="51"/>
                  </a:lnTo>
                  <a:lnTo>
                    <a:pt x="184" y="66"/>
                  </a:lnTo>
                  <a:lnTo>
                    <a:pt x="202" y="77"/>
                  </a:lnTo>
                  <a:lnTo>
                    <a:pt x="206" y="84"/>
                  </a:lnTo>
                  <a:lnTo>
                    <a:pt x="210" y="88"/>
                  </a:lnTo>
                  <a:lnTo>
                    <a:pt x="210" y="95"/>
                  </a:lnTo>
                  <a:lnTo>
                    <a:pt x="206" y="103"/>
                  </a:lnTo>
                  <a:lnTo>
                    <a:pt x="202" y="106"/>
                  </a:lnTo>
                  <a:lnTo>
                    <a:pt x="199" y="110"/>
                  </a:lnTo>
                  <a:lnTo>
                    <a:pt x="188" y="114"/>
                  </a:lnTo>
                  <a:lnTo>
                    <a:pt x="177" y="114"/>
                  </a:lnTo>
                  <a:lnTo>
                    <a:pt x="147" y="106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2" y="92"/>
                  </a:lnTo>
                  <a:lnTo>
                    <a:pt x="66" y="84"/>
                  </a:lnTo>
                  <a:lnTo>
                    <a:pt x="44" y="73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2" y="33"/>
                  </a:lnTo>
                  <a:lnTo>
                    <a:pt x="33" y="44"/>
                  </a:lnTo>
                  <a:lnTo>
                    <a:pt x="59" y="59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69" y="92"/>
                  </a:lnTo>
                  <a:lnTo>
                    <a:pt x="188" y="92"/>
                  </a:lnTo>
                  <a:lnTo>
                    <a:pt x="177" y="88"/>
                  </a:lnTo>
                  <a:lnTo>
                    <a:pt x="151" y="70"/>
                  </a:lnTo>
                  <a:lnTo>
                    <a:pt x="132" y="59"/>
                  </a:lnTo>
                  <a:lnTo>
                    <a:pt x="107" y="44"/>
                  </a:lnTo>
                  <a:lnTo>
                    <a:pt x="74" y="26"/>
                  </a:lnTo>
                  <a:lnTo>
                    <a:pt x="48" y="18"/>
                  </a:lnTo>
                  <a:lnTo>
                    <a:pt x="29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1" name="Freeform 68">
              <a:extLst>
                <a:ext uri="{FF2B5EF4-FFF2-40B4-BE49-F238E27FC236}">
                  <a16:creationId xmlns:a16="http://schemas.microsoft.com/office/drawing/2014/main" id="{504AA896-9BE5-48BF-B94B-CB56D1193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8" y="2522"/>
              <a:ext cx="213" cy="114"/>
            </a:xfrm>
            <a:custGeom>
              <a:avLst/>
              <a:gdLst>
                <a:gd name="T0" fmla="*/ 3 w 213"/>
                <a:gd name="T1" fmla="*/ 15 h 114"/>
                <a:gd name="T2" fmla="*/ 3 w 213"/>
                <a:gd name="T3" fmla="*/ 15 h 114"/>
                <a:gd name="T4" fmla="*/ 3 w 213"/>
                <a:gd name="T5" fmla="*/ 15 h 114"/>
                <a:gd name="T6" fmla="*/ 11 w 213"/>
                <a:gd name="T7" fmla="*/ 8 h 114"/>
                <a:gd name="T8" fmla="*/ 18 w 213"/>
                <a:gd name="T9" fmla="*/ 4 h 114"/>
                <a:gd name="T10" fmla="*/ 29 w 213"/>
                <a:gd name="T11" fmla="*/ 0 h 114"/>
                <a:gd name="T12" fmla="*/ 44 w 213"/>
                <a:gd name="T13" fmla="*/ 0 h 114"/>
                <a:gd name="T14" fmla="*/ 62 w 213"/>
                <a:gd name="T15" fmla="*/ 0 h 114"/>
                <a:gd name="T16" fmla="*/ 81 w 213"/>
                <a:gd name="T17" fmla="*/ 8 h 114"/>
                <a:gd name="T18" fmla="*/ 99 w 213"/>
                <a:gd name="T19" fmla="*/ 15 h 114"/>
                <a:gd name="T20" fmla="*/ 121 w 213"/>
                <a:gd name="T21" fmla="*/ 26 h 114"/>
                <a:gd name="T22" fmla="*/ 143 w 213"/>
                <a:gd name="T23" fmla="*/ 41 h 114"/>
                <a:gd name="T24" fmla="*/ 165 w 213"/>
                <a:gd name="T25" fmla="*/ 52 h 114"/>
                <a:gd name="T26" fmla="*/ 187 w 213"/>
                <a:gd name="T27" fmla="*/ 67 h 114"/>
                <a:gd name="T28" fmla="*/ 202 w 213"/>
                <a:gd name="T29" fmla="*/ 78 h 114"/>
                <a:gd name="T30" fmla="*/ 209 w 213"/>
                <a:gd name="T31" fmla="*/ 85 h 114"/>
                <a:gd name="T32" fmla="*/ 213 w 213"/>
                <a:gd name="T33" fmla="*/ 89 h 114"/>
                <a:gd name="T34" fmla="*/ 213 w 213"/>
                <a:gd name="T35" fmla="*/ 96 h 114"/>
                <a:gd name="T36" fmla="*/ 209 w 213"/>
                <a:gd name="T37" fmla="*/ 103 h 114"/>
                <a:gd name="T38" fmla="*/ 206 w 213"/>
                <a:gd name="T39" fmla="*/ 107 h 114"/>
                <a:gd name="T40" fmla="*/ 202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07 h 114"/>
                <a:gd name="T48" fmla="*/ 106 w 213"/>
                <a:gd name="T49" fmla="*/ 96 h 114"/>
                <a:gd name="T50" fmla="*/ 99 w 213"/>
                <a:gd name="T51" fmla="*/ 96 h 114"/>
                <a:gd name="T52" fmla="*/ 95 w 213"/>
                <a:gd name="T53" fmla="*/ 92 h 114"/>
                <a:gd name="T54" fmla="*/ 70 w 213"/>
                <a:gd name="T55" fmla="*/ 85 h 114"/>
                <a:gd name="T56" fmla="*/ 48 w 213"/>
                <a:gd name="T57" fmla="*/ 74 h 114"/>
                <a:gd name="T58" fmla="*/ 29 w 213"/>
                <a:gd name="T59" fmla="*/ 67 h 114"/>
                <a:gd name="T60" fmla="*/ 18 w 213"/>
                <a:gd name="T61" fmla="*/ 56 h 114"/>
                <a:gd name="T62" fmla="*/ 7 w 213"/>
                <a:gd name="T63" fmla="*/ 45 h 114"/>
                <a:gd name="T64" fmla="*/ 3 w 213"/>
                <a:gd name="T65" fmla="*/ 37 h 114"/>
                <a:gd name="T66" fmla="*/ 0 w 213"/>
                <a:gd name="T67" fmla="*/ 26 h 114"/>
                <a:gd name="T68" fmla="*/ 3 w 213"/>
                <a:gd name="T69" fmla="*/ 19 h 114"/>
                <a:gd name="T70" fmla="*/ 3 w 213"/>
                <a:gd name="T71" fmla="*/ 19 h 114"/>
                <a:gd name="T72" fmla="*/ 3 w 213"/>
                <a:gd name="T73" fmla="*/ 19 h 114"/>
                <a:gd name="T74" fmla="*/ 3 w 213"/>
                <a:gd name="T75" fmla="*/ 15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5 w 213"/>
                <a:gd name="T91" fmla="*/ 34 h 114"/>
                <a:gd name="T92" fmla="*/ 37 w 213"/>
                <a:gd name="T93" fmla="*/ 45 h 114"/>
                <a:gd name="T94" fmla="*/ 62 w 213"/>
                <a:gd name="T95" fmla="*/ 59 h 114"/>
                <a:gd name="T96" fmla="*/ 99 w 213"/>
                <a:gd name="T97" fmla="*/ 74 h 114"/>
                <a:gd name="T98" fmla="*/ 106 w 213"/>
                <a:gd name="T99" fmla="*/ 74 h 114"/>
                <a:gd name="T100" fmla="*/ 110 w 213"/>
                <a:gd name="T101" fmla="*/ 78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9 h 114"/>
                <a:gd name="T108" fmla="*/ 154 w 213"/>
                <a:gd name="T109" fmla="*/ 70 h 114"/>
                <a:gd name="T110" fmla="*/ 136 w 213"/>
                <a:gd name="T111" fmla="*/ 59 h 114"/>
                <a:gd name="T112" fmla="*/ 110 w 213"/>
                <a:gd name="T113" fmla="*/ 45 h 114"/>
                <a:gd name="T114" fmla="*/ 77 w 213"/>
                <a:gd name="T115" fmla="*/ 26 h 114"/>
                <a:gd name="T116" fmla="*/ 51 w 213"/>
                <a:gd name="T117" fmla="*/ 19 h 114"/>
                <a:gd name="T118" fmla="*/ 33 w 213"/>
                <a:gd name="T119" fmla="*/ 19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3" y="15"/>
                  </a:moveTo>
                  <a:lnTo>
                    <a:pt x="3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2" y="0"/>
                  </a:lnTo>
                  <a:lnTo>
                    <a:pt x="81" y="8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3" y="41"/>
                  </a:lnTo>
                  <a:lnTo>
                    <a:pt x="165" y="52"/>
                  </a:lnTo>
                  <a:lnTo>
                    <a:pt x="187" y="67"/>
                  </a:lnTo>
                  <a:lnTo>
                    <a:pt x="202" y="78"/>
                  </a:lnTo>
                  <a:lnTo>
                    <a:pt x="209" y="85"/>
                  </a:lnTo>
                  <a:lnTo>
                    <a:pt x="213" y="89"/>
                  </a:lnTo>
                  <a:lnTo>
                    <a:pt x="213" y="96"/>
                  </a:lnTo>
                  <a:lnTo>
                    <a:pt x="209" y="103"/>
                  </a:lnTo>
                  <a:lnTo>
                    <a:pt x="206" y="107"/>
                  </a:lnTo>
                  <a:lnTo>
                    <a:pt x="202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07"/>
                  </a:lnTo>
                  <a:lnTo>
                    <a:pt x="106" y="96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70" y="85"/>
                  </a:lnTo>
                  <a:lnTo>
                    <a:pt x="48" y="74"/>
                  </a:lnTo>
                  <a:lnTo>
                    <a:pt x="29" y="67"/>
                  </a:lnTo>
                  <a:lnTo>
                    <a:pt x="18" y="56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3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5" y="34"/>
                  </a:lnTo>
                  <a:lnTo>
                    <a:pt x="37" y="45"/>
                  </a:lnTo>
                  <a:lnTo>
                    <a:pt x="62" y="59"/>
                  </a:lnTo>
                  <a:lnTo>
                    <a:pt x="99" y="74"/>
                  </a:lnTo>
                  <a:lnTo>
                    <a:pt x="106" y="74"/>
                  </a:lnTo>
                  <a:lnTo>
                    <a:pt x="110" y="78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9"/>
                  </a:lnTo>
                  <a:lnTo>
                    <a:pt x="154" y="70"/>
                  </a:lnTo>
                  <a:lnTo>
                    <a:pt x="136" y="59"/>
                  </a:lnTo>
                  <a:lnTo>
                    <a:pt x="110" y="45"/>
                  </a:lnTo>
                  <a:lnTo>
                    <a:pt x="77" y="26"/>
                  </a:lnTo>
                  <a:lnTo>
                    <a:pt x="51" y="19"/>
                  </a:lnTo>
                  <a:lnTo>
                    <a:pt x="33" y="19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2" name="Freeform 69">
              <a:extLst>
                <a:ext uri="{FF2B5EF4-FFF2-40B4-BE49-F238E27FC236}">
                  <a16:creationId xmlns:a16="http://schemas.microsoft.com/office/drawing/2014/main" id="{EFE78953-ABFB-4EFF-A966-2A0E10009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" y="2438"/>
              <a:ext cx="213" cy="114"/>
            </a:xfrm>
            <a:custGeom>
              <a:avLst/>
              <a:gdLst>
                <a:gd name="T0" fmla="*/ 4 w 213"/>
                <a:gd name="T1" fmla="*/ 18 h 114"/>
                <a:gd name="T2" fmla="*/ 4 w 213"/>
                <a:gd name="T3" fmla="*/ 15 h 114"/>
                <a:gd name="T4" fmla="*/ 4 w 213"/>
                <a:gd name="T5" fmla="*/ 15 h 114"/>
                <a:gd name="T6" fmla="*/ 11 w 213"/>
                <a:gd name="T7" fmla="*/ 7 h 114"/>
                <a:gd name="T8" fmla="*/ 19 w 213"/>
                <a:gd name="T9" fmla="*/ 4 h 114"/>
                <a:gd name="T10" fmla="*/ 30 w 213"/>
                <a:gd name="T11" fmla="*/ 0 h 114"/>
                <a:gd name="T12" fmla="*/ 44 w 213"/>
                <a:gd name="T13" fmla="*/ 0 h 114"/>
                <a:gd name="T14" fmla="*/ 59 w 213"/>
                <a:gd name="T15" fmla="*/ 0 h 114"/>
                <a:gd name="T16" fmla="*/ 81 w 213"/>
                <a:gd name="T17" fmla="*/ 7 h 114"/>
                <a:gd name="T18" fmla="*/ 99 w 213"/>
                <a:gd name="T19" fmla="*/ 15 h 114"/>
                <a:gd name="T20" fmla="*/ 121 w 213"/>
                <a:gd name="T21" fmla="*/ 26 h 114"/>
                <a:gd name="T22" fmla="*/ 144 w 213"/>
                <a:gd name="T23" fmla="*/ 40 h 114"/>
                <a:gd name="T24" fmla="*/ 166 w 213"/>
                <a:gd name="T25" fmla="*/ 51 h 114"/>
                <a:gd name="T26" fmla="*/ 188 w 213"/>
                <a:gd name="T27" fmla="*/ 66 h 114"/>
                <a:gd name="T28" fmla="*/ 202 w 213"/>
                <a:gd name="T29" fmla="*/ 77 h 114"/>
                <a:gd name="T30" fmla="*/ 210 w 213"/>
                <a:gd name="T31" fmla="*/ 84 h 114"/>
                <a:gd name="T32" fmla="*/ 210 w 213"/>
                <a:gd name="T33" fmla="*/ 88 h 114"/>
                <a:gd name="T34" fmla="*/ 213 w 213"/>
                <a:gd name="T35" fmla="*/ 96 h 114"/>
                <a:gd name="T36" fmla="*/ 210 w 213"/>
                <a:gd name="T37" fmla="*/ 103 h 114"/>
                <a:gd name="T38" fmla="*/ 206 w 213"/>
                <a:gd name="T39" fmla="*/ 107 h 114"/>
                <a:gd name="T40" fmla="*/ 199 w 213"/>
                <a:gd name="T41" fmla="*/ 114 h 114"/>
                <a:gd name="T42" fmla="*/ 191 w 213"/>
                <a:gd name="T43" fmla="*/ 114 h 114"/>
                <a:gd name="T44" fmla="*/ 180 w 213"/>
                <a:gd name="T45" fmla="*/ 114 h 114"/>
                <a:gd name="T46" fmla="*/ 151 w 213"/>
                <a:gd name="T47" fmla="*/ 110 h 114"/>
                <a:gd name="T48" fmla="*/ 107 w 213"/>
                <a:gd name="T49" fmla="*/ 96 h 114"/>
                <a:gd name="T50" fmla="*/ 99 w 213"/>
                <a:gd name="T51" fmla="*/ 96 h 114"/>
                <a:gd name="T52" fmla="*/ 96 w 213"/>
                <a:gd name="T53" fmla="*/ 92 h 114"/>
                <a:gd name="T54" fmla="*/ 66 w 213"/>
                <a:gd name="T55" fmla="*/ 84 h 114"/>
                <a:gd name="T56" fmla="*/ 48 w 213"/>
                <a:gd name="T57" fmla="*/ 77 h 114"/>
                <a:gd name="T58" fmla="*/ 30 w 213"/>
                <a:gd name="T59" fmla="*/ 66 h 114"/>
                <a:gd name="T60" fmla="*/ 19 w 213"/>
                <a:gd name="T61" fmla="*/ 55 h 114"/>
                <a:gd name="T62" fmla="*/ 7 w 213"/>
                <a:gd name="T63" fmla="*/ 44 h 114"/>
                <a:gd name="T64" fmla="*/ 4 w 213"/>
                <a:gd name="T65" fmla="*/ 37 h 114"/>
                <a:gd name="T66" fmla="*/ 0 w 213"/>
                <a:gd name="T67" fmla="*/ 26 h 114"/>
                <a:gd name="T68" fmla="*/ 4 w 213"/>
                <a:gd name="T69" fmla="*/ 18 h 114"/>
                <a:gd name="T70" fmla="*/ 4 w 213"/>
                <a:gd name="T71" fmla="*/ 18 h 114"/>
                <a:gd name="T72" fmla="*/ 4 w 213"/>
                <a:gd name="T73" fmla="*/ 18 h 114"/>
                <a:gd name="T74" fmla="*/ 4 w 213"/>
                <a:gd name="T75" fmla="*/ 18 h 114"/>
                <a:gd name="T76" fmla="*/ 22 w 213"/>
                <a:gd name="T77" fmla="*/ 26 h 114"/>
                <a:gd name="T78" fmla="*/ 22 w 213"/>
                <a:gd name="T79" fmla="*/ 26 h 114"/>
                <a:gd name="T80" fmla="*/ 22 w 213"/>
                <a:gd name="T81" fmla="*/ 26 h 114"/>
                <a:gd name="T82" fmla="*/ 22 w 213"/>
                <a:gd name="T83" fmla="*/ 26 h 114"/>
                <a:gd name="T84" fmla="*/ 22 w 213"/>
                <a:gd name="T85" fmla="*/ 26 h 114"/>
                <a:gd name="T86" fmla="*/ 22 w 213"/>
                <a:gd name="T87" fmla="*/ 26 h 114"/>
                <a:gd name="T88" fmla="*/ 22 w 213"/>
                <a:gd name="T89" fmla="*/ 26 h 114"/>
                <a:gd name="T90" fmla="*/ 26 w 213"/>
                <a:gd name="T91" fmla="*/ 33 h 114"/>
                <a:gd name="T92" fmla="*/ 37 w 213"/>
                <a:gd name="T93" fmla="*/ 48 h 114"/>
                <a:gd name="T94" fmla="*/ 63 w 213"/>
                <a:gd name="T95" fmla="*/ 59 h 114"/>
                <a:gd name="T96" fmla="*/ 99 w 213"/>
                <a:gd name="T97" fmla="*/ 73 h 114"/>
                <a:gd name="T98" fmla="*/ 107 w 213"/>
                <a:gd name="T99" fmla="*/ 73 h 114"/>
                <a:gd name="T100" fmla="*/ 110 w 213"/>
                <a:gd name="T101" fmla="*/ 77 h 114"/>
                <a:gd name="T102" fmla="*/ 173 w 213"/>
                <a:gd name="T103" fmla="*/ 92 h 114"/>
                <a:gd name="T104" fmla="*/ 191 w 213"/>
                <a:gd name="T105" fmla="*/ 92 h 114"/>
                <a:gd name="T106" fmla="*/ 180 w 213"/>
                <a:gd name="T107" fmla="*/ 88 h 114"/>
                <a:gd name="T108" fmla="*/ 155 w 213"/>
                <a:gd name="T109" fmla="*/ 70 h 114"/>
                <a:gd name="T110" fmla="*/ 133 w 213"/>
                <a:gd name="T111" fmla="*/ 59 h 114"/>
                <a:gd name="T112" fmla="*/ 110 w 213"/>
                <a:gd name="T113" fmla="*/ 44 h 114"/>
                <a:gd name="T114" fmla="*/ 77 w 213"/>
                <a:gd name="T115" fmla="*/ 26 h 114"/>
                <a:gd name="T116" fmla="*/ 52 w 213"/>
                <a:gd name="T117" fmla="*/ 18 h 114"/>
                <a:gd name="T118" fmla="*/ 33 w 213"/>
                <a:gd name="T119" fmla="*/ 18 h 114"/>
                <a:gd name="T120" fmla="*/ 22 w 213"/>
                <a:gd name="T121" fmla="*/ 26 h 1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3"/>
                <a:gd name="T184" fmla="*/ 0 h 114"/>
                <a:gd name="T185" fmla="*/ 213 w 213"/>
                <a:gd name="T186" fmla="*/ 114 h 1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3" h="114">
                  <a:moveTo>
                    <a:pt x="4" y="18"/>
                  </a:moveTo>
                  <a:lnTo>
                    <a:pt x="4" y="15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1" y="7"/>
                  </a:lnTo>
                  <a:lnTo>
                    <a:pt x="99" y="15"/>
                  </a:lnTo>
                  <a:lnTo>
                    <a:pt x="121" y="26"/>
                  </a:lnTo>
                  <a:lnTo>
                    <a:pt x="144" y="40"/>
                  </a:lnTo>
                  <a:lnTo>
                    <a:pt x="166" y="51"/>
                  </a:lnTo>
                  <a:lnTo>
                    <a:pt x="188" y="66"/>
                  </a:lnTo>
                  <a:lnTo>
                    <a:pt x="202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13" y="96"/>
                  </a:lnTo>
                  <a:lnTo>
                    <a:pt x="210" y="103"/>
                  </a:lnTo>
                  <a:lnTo>
                    <a:pt x="206" y="107"/>
                  </a:lnTo>
                  <a:lnTo>
                    <a:pt x="199" y="114"/>
                  </a:lnTo>
                  <a:lnTo>
                    <a:pt x="191" y="114"/>
                  </a:lnTo>
                  <a:lnTo>
                    <a:pt x="180" y="114"/>
                  </a:lnTo>
                  <a:lnTo>
                    <a:pt x="151" y="110"/>
                  </a:lnTo>
                  <a:lnTo>
                    <a:pt x="107" y="96"/>
                  </a:lnTo>
                  <a:lnTo>
                    <a:pt x="99" y="96"/>
                  </a:lnTo>
                  <a:lnTo>
                    <a:pt x="96" y="92"/>
                  </a:lnTo>
                  <a:lnTo>
                    <a:pt x="66" y="84"/>
                  </a:lnTo>
                  <a:lnTo>
                    <a:pt x="48" y="77"/>
                  </a:lnTo>
                  <a:lnTo>
                    <a:pt x="30" y="66"/>
                  </a:lnTo>
                  <a:lnTo>
                    <a:pt x="19" y="55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8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close/>
                  <a:moveTo>
                    <a:pt x="22" y="26"/>
                  </a:moveTo>
                  <a:lnTo>
                    <a:pt x="26" y="33"/>
                  </a:lnTo>
                  <a:lnTo>
                    <a:pt x="37" y="48"/>
                  </a:lnTo>
                  <a:lnTo>
                    <a:pt x="63" y="59"/>
                  </a:lnTo>
                  <a:lnTo>
                    <a:pt x="99" y="73"/>
                  </a:lnTo>
                  <a:lnTo>
                    <a:pt x="107" y="73"/>
                  </a:lnTo>
                  <a:lnTo>
                    <a:pt x="110" y="77"/>
                  </a:lnTo>
                  <a:lnTo>
                    <a:pt x="173" y="92"/>
                  </a:lnTo>
                  <a:lnTo>
                    <a:pt x="191" y="92"/>
                  </a:lnTo>
                  <a:lnTo>
                    <a:pt x="180" y="88"/>
                  </a:lnTo>
                  <a:lnTo>
                    <a:pt x="155" y="70"/>
                  </a:lnTo>
                  <a:lnTo>
                    <a:pt x="133" y="59"/>
                  </a:lnTo>
                  <a:lnTo>
                    <a:pt x="110" y="44"/>
                  </a:lnTo>
                  <a:lnTo>
                    <a:pt x="77" y="26"/>
                  </a:lnTo>
                  <a:lnTo>
                    <a:pt x="52" y="18"/>
                  </a:lnTo>
                  <a:lnTo>
                    <a:pt x="33" y="18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3" name="Freeform 70">
              <a:extLst>
                <a:ext uri="{FF2B5EF4-FFF2-40B4-BE49-F238E27FC236}">
                  <a16:creationId xmlns:a16="http://schemas.microsoft.com/office/drawing/2014/main" id="{07B50BC0-D64F-4932-A206-75AFB5535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2324"/>
              <a:ext cx="198" cy="136"/>
            </a:xfrm>
            <a:custGeom>
              <a:avLst/>
              <a:gdLst>
                <a:gd name="T0" fmla="*/ 4 w 198"/>
                <a:gd name="T1" fmla="*/ 15 h 136"/>
                <a:gd name="T2" fmla="*/ 4 w 198"/>
                <a:gd name="T3" fmla="*/ 11 h 136"/>
                <a:gd name="T4" fmla="*/ 7 w 198"/>
                <a:gd name="T5" fmla="*/ 11 h 136"/>
                <a:gd name="T6" fmla="*/ 7 w 198"/>
                <a:gd name="T7" fmla="*/ 11 h 136"/>
                <a:gd name="T8" fmla="*/ 11 w 198"/>
                <a:gd name="T9" fmla="*/ 8 h 136"/>
                <a:gd name="T10" fmla="*/ 22 w 198"/>
                <a:gd name="T11" fmla="*/ 4 h 136"/>
                <a:gd name="T12" fmla="*/ 33 w 198"/>
                <a:gd name="T13" fmla="*/ 0 h 136"/>
                <a:gd name="T14" fmla="*/ 48 w 198"/>
                <a:gd name="T15" fmla="*/ 4 h 136"/>
                <a:gd name="T16" fmla="*/ 62 w 198"/>
                <a:gd name="T17" fmla="*/ 8 h 136"/>
                <a:gd name="T18" fmla="*/ 81 w 198"/>
                <a:gd name="T19" fmla="*/ 15 h 136"/>
                <a:gd name="T20" fmla="*/ 99 w 198"/>
                <a:gd name="T21" fmla="*/ 26 h 136"/>
                <a:gd name="T22" fmla="*/ 121 w 198"/>
                <a:gd name="T23" fmla="*/ 41 h 136"/>
                <a:gd name="T24" fmla="*/ 140 w 198"/>
                <a:gd name="T25" fmla="*/ 55 h 136"/>
                <a:gd name="T26" fmla="*/ 158 w 198"/>
                <a:gd name="T27" fmla="*/ 70 h 136"/>
                <a:gd name="T28" fmla="*/ 180 w 198"/>
                <a:gd name="T29" fmla="*/ 88 h 136"/>
                <a:gd name="T30" fmla="*/ 195 w 198"/>
                <a:gd name="T31" fmla="*/ 103 h 136"/>
                <a:gd name="T32" fmla="*/ 198 w 198"/>
                <a:gd name="T33" fmla="*/ 110 h 136"/>
                <a:gd name="T34" fmla="*/ 198 w 198"/>
                <a:gd name="T35" fmla="*/ 114 h 136"/>
                <a:gd name="T36" fmla="*/ 198 w 198"/>
                <a:gd name="T37" fmla="*/ 121 h 136"/>
                <a:gd name="T38" fmla="*/ 198 w 198"/>
                <a:gd name="T39" fmla="*/ 129 h 136"/>
                <a:gd name="T40" fmla="*/ 191 w 198"/>
                <a:gd name="T41" fmla="*/ 132 h 136"/>
                <a:gd name="T42" fmla="*/ 187 w 198"/>
                <a:gd name="T43" fmla="*/ 136 h 136"/>
                <a:gd name="T44" fmla="*/ 176 w 198"/>
                <a:gd name="T45" fmla="*/ 136 h 136"/>
                <a:gd name="T46" fmla="*/ 165 w 198"/>
                <a:gd name="T47" fmla="*/ 136 h 136"/>
                <a:gd name="T48" fmla="*/ 136 w 198"/>
                <a:gd name="T49" fmla="*/ 125 h 136"/>
                <a:gd name="T50" fmla="*/ 96 w 198"/>
                <a:gd name="T51" fmla="*/ 107 h 136"/>
                <a:gd name="T52" fmla="*/ 88 w 198"/>
                <a:gd name="T53" fmla="*/ 107 h 136"/>
                <a:gd name="T54" fmla="*/ 84 w 198"/>
                <a:gd name="T55" fmla="*/ 103 h 136"/>
                <a:gd name="T56" fmla="*/ 59 w 198"/>
                <a:gd name="T57" fmla="*/ 92 h 136"/>
                <a:gd name="T58" fmla="*/ 40 w 198"/>
                <a:gd name="T59" fmla="*/ 77 h 136"/>
                <a:gd name="T60" fmla="*/ 26 w 198"/>
                <a:gd name="T61" fmla="*/ 66 h 136"/>
                <a:gd name="T62" fmla="*/ 15 w 198"/>
                <a:gd name="T63" fmla="*/ 55 h 136"/>
                <a:gd name="T64" fmla="*/ 7 w 198"/>
                <a:gd name="T65" fmla="*/ 44 h 136"/>
                <a:gd name="T66" fmla="*/ 4 w 198"/>
                <a:gd name="T67" fmla="*/ 33 h 136"/>
                <a:gd name="T68" fmla="*/ 0 w 198"/>
                <a:gd name="T69" fmla="*/ 22 h 136"/>
                <a:gd name="T70" fmla="*/ 4 w 198"/>
                <a:gd name="T71" fmla="*/ 15 h 136"/>
                <a:gd name="T72" fmla="*/ 4 w 198"/>
                <a:gd name="T73" fmla="*/ 15 h 136"/>
                <a:gd name="T74" fmla="*/ 4 w 198"/>
                <a:gd name="T75" fmla="*/ 15 h 136"/>
                <a:gd name="T76" fmla="*/ 4 w 198"/>
                <a:gd name="T77" fmla="*/ 15 h 136"/>
                <a:gd name="T78" fmla="*/ 4 w 198"/>
                <a:gd name="T79" fmla="*/ 15 h 136"/>
                <a:gd name="T80" fmla="*/ 4 w 198"/>
                <a:gd name="T81" fmla="*/ 15 h 136"/>
                <a:gd name="T82" fmla="*/ 4 w 198"/>
                <a:gd name="T83" fmla="*/ 15 h 136"/>
                <a:gd name="T84" fmla="*/ 4 w 198"/>
                <a:gd name="T85" fmla="*/ 15 h 136"/>
                <a:gd name="T86" fmla="*/ 4 w 198"/>
                <a:gd name="T87" fmla="*/ 15 h 136"/>
                <a:gd name="T88" fmla="*/ 22 w 198"/>
                <a:gd name="T89" fmla="*/ 26 h 136"/>
                <a:gd name="T90" fmla="*/ 22 w 198"/>
                <a:gd name="T91" fmla="*/ 26 h 136"/>
                <a:gd name="T92" fmla="*/ 26 w 198"/>
                <a:gd name="T93" fmla="*/ 33 h 136"/>
                <a:gd name="T94" fmla="*/ 33 w 198"/>
                <a:gd name="T95" fmla="*/ 48 h 136"/>
                <a:gd name="T96" fmla="*/ 55 w 198"/>
                <a:gd name="T97" fmla="*/ 63 h 136"/>
                <a:gd name="T98" fmla="*/ 92 w 198"/>
                <a:gd name="T99" fmla="*/ 81 h 136"/>
                <a:gd name="T100" fmla="*/ 99 w 198"/>
                <a:gd name="T101" fmla="*/ 85 h 136"/>
                <a:gd name="T102" fmla="*/ 103 w 198"/>
                <a:gd name="T103" fmla="*/ 88 h 136"/>
                <a:gd name="T104" fmla="*/ 162 w 198"/>
                <a:gd name="T105" fmla="*/ 110 h 136"/>
                <a:gd name="T106" fmla="*/ 180 w 198"/>
                <a:gd name="T107" fmla="*/ 118 h 136"/>
                <a:gd name="T108" fmla="*/ 169 w 198"/>
                <a:gd name="T109" fmla="*/ 110 h 136"/>
                <a:gd name="T110" fmla="*/ 147 w 198"/>
                <a:gd name="T111" fmla="*/ 88 h 136"/>
                <a:gd name="T112" fmla="*/ 129 w 198"/>
                <a:gd name="T113" fmla="*/ 74 h 136"/>
                <a:gd name="T114" fmla="*/ 107 w 198"/>
                <a:gd name="T115" fmla="*/ 55 h 136"/>
                <a:gd name="T116" fmla="*/ 77 w 198"/>
                <a:gd name="T117" fmla="*/ 33 h 136"/>
                <a:gd name="T118" fmla="*/ 51 w 198"/>
                <a:gd name="T119" fmla="*/ 22 h 136"/>
                <a:gd name="T120" fmla="*/ 33 w 198"/>
                <a:gd name="T121" fmla="*/ 22 h 136"/>
                <a:gd name="T122" fmla="*/ 22 w 198"/>
                <a:gd name="T123" fmla="*/ 26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8"/>
                <a:gd name="T187" fmla="*/ 0 h 136"/>
                <a:gd name="T188" fmla="*/ 198 w 198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8" h="136">
                  <a:moveTo>
                    <a:pt x="4" y="15"/>
                  </a:moveTo>
                  <a:lnTo>
                    <a:pt x="4" y="11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62" y="8"/>
                  </a:lnTo>
                  <a:lnTo>
                    <a:pt x="81" y="15"/>
                  </a:lnTo>
                  <a:lnTo>
                    <a:pt x="99" y="26"/>
                  </a:lnTo>
                  <a:lnTo>
                    <a:pt x="121" y="41"/>
                  </a:lnTo>
                  <a:lnTo>
                    <a:pt x="140" y="55"/>
                  </a:lnTo>
                  <a:lnTo>
                    <a:pt x="158" y="70"/>
                  </a:lnTo>
                  <a:lnTo>
                    <a:pt x="180" y="88"/>
                  </a:lnTo>
                  <a:lnTo>
                    <a:pt x="195" y="103"/>
                  </a:lnTo>
                  <a:lnTo>
                    <a:pt x="198" y="110"/>
                  </a:lnTo>
                  <a:lnTo>
                    <a:pt x="198" y="114"/>
                  </a:lnTo>
                  <a:lnTo>
                    <a:pt x="198" y="121"/>
                  </a:lnTo>
                  <a:lnTo>
                    <a:pt x="198" y="129"/>
                  </a:lnTo>
                  <a:lnTo>
                    <a:pt x="191" y="132"/>
                  </a:lnTo>
                  <a:lnTo>
                    <a:pt x="187" y="136"/>
                  </a:lnTo>
                  <a:lnTo>
                    <a:pt x="176" y="136"/>
                  </a:lnTo>
                  <a:lnTo>
                    <a:pt x="165" y="136"/>
                  </a:lnTo>
                  <a:lnTo>
                    <a:pt x="136" y="125"/>
                  </a:lnTo>
                  <a:lnTo>
                    <a:pt x="96" y="107"/>
                  </a:lnTo>
                  <a:lnTo>
                    <a:pt x="88" y="107"/>
                  </a:lnTo>
                  <a:lnTo>
                    <a:pt x="84" y="103"/>
                  </a:lnTo>
                  <a:lnTo>
                    <a:pt x="59" y="92"/>
                  </a:lnTo>
                  <a:lnTo>
                    <a:pt x="40" y="77"/>
                  </a:lnTo>
                  <a:lnTo>
                    <a:pt x="26" y="66"/>
                  </a:lnTo>
                  <a:lnTo>
                    <a:pt x="15" y="55"/>
                  </a:lnTo>
                  <a:lnTo>
                    <a:pt x="7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close/>
                  <a:moveTo>
                    <a:pt x="22" y="26"/>
                  </a:moveTo>
                  <a:lnTo>
                    <a:pt x="22" y="26"/>
                  </a:lnTo>
                  <a:lnTo>
                    <a:pt x="26" y="33"/>
                  </a:lnTo>
                  <a:lnTo>
                    <a:pt x="33" y="48"/>
                  </a:lnTo>
                  <a:lnTo>
                    <a:pt x="55" y="6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8"/>
                  </a:lnTo>
                  <a:lnTo>
                    <a:pt x="162" y="110"/>
                  </a:lnTo>
                  <a:lnTo>
                    <a:pt x="180" y="118"/>
                  </a:lnTo>
                  <a:lnTo>
                    <a:pt x="169" y="110"/>
                  </a:lnTo>
                  <a:lnTo>
                    <a:pt x="147" y="88"/>
                  </a:lnTo>
                  <a:lnTo>
                    <a:pt x="129" y="74"/>
                  </a:lnTo>
                  <a:lnTo>
                    <a:pt x="107" y="55"/>
                  </a:lnTo>
                  <a:lnTo>
                    <a:pt x="77" y="33"/>
                  </a:lnTo>
                  <a:lnTo>
                    <a:pt x="51" y="22"/>
                  </a:lnTo>
                  <a:lnTo>
                    <a:pt x="33" y="2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4" name="Freeform 71">
              <a:extLst>
                <a:ext uri="{FF2B5EF4-FFF2-40B4-BE49-F238E27FC236}">
                  <a16:creationId xmlns:a16="http://schemas.microsoft.com/office/drawing/2014/main" id="{0BFFB50F-EADD-4054-8285-C95802CEC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2346"/>
              <a:ext cx="136" cy="169"/>
            </a:xfrm>
            <a:custGeom>
              <a:avLst/>
              <a:gdLst>
                <a:gd name="T0" fmla="*/ 8 w 136"/>
                <a:gd name="T1" fmla="*/ 4 h 169"/>
                <a:gd name="T2" fmla="*/ 11 w 136"/>
                <a:gd name="T3" fmla="*/ 0 h 169"/>
                <a:gd name="T4" fmla="*/ 11 w 136"/>
                <a:gd name="T5" fmla="*/ 0 h 169"/>
                <a:gd name="T6" fmla="*/ 19 w 136"/>
                <a:gd name="T7" fmla="*/ 0 h 169"/>
                <a:gd name="T8" fmla="*/ 26 w 136"/>
                <a:gd name="T9" fmla="*/ 0 h 169"/>
                <a:gd name="T10" fmla="*/ 37 w 136"/>
                <a:gd name="T11" fmla="*/ 4 h 169"/>
                <a:gd name="T12" fmla="*/ 48 w 136"/>
                <a:gd name="T13" fmla="*/ 8 h 169"/>
                <a:gd name="T14" fmla="*/ 59 w 136"/>
                <a:gd name="T15" fmla="*/ 19 h 169"/>
                <a:gd name="T16" fmla="*/ 74 w 136"/>
                <a:gd name="T17" fmla="*/ 30 h 169"/>
                <a:gd name="T18" fmla="*/ 85 w 136"/>
                <a:gd name="T19" fmla="*/ 44 h 169"/>
                <a:gd name="T20" fmla="*/ 96 w 136"/>
                <a:gd name="T21" fmla="*/ 66 h 169"/>
                <a:gd name="T22" fmla="*/ 107 w 136"/>
                <a:gd name="T23" fmla="*/ 85 h 169"/>
                <a:gd name="T24" fmla="*/ 114 w 136"/>
                <a:gd name="T25" fmla="*/ 103 h 169"/>
                <a:gd name="T26" fmla="*/ 129 w 136"/>
                <a:gd name="T27" fmla="*/ 125 h 169"/>
                <a:gd name="T28" fmla="*/ 133 w 136"/>
                <a:gd name="T29" fmla="*/ 143 h 169"/>
                <a:gd name="T30" fmla="*/ 136 w 136"/>
                <a:gd name="T31" fmla="*/ 147 h 169"/>
                <a:gd name="T32" fmla="*/ 136 w 136"/>
                <a:gd name="T33" fmla="*/ 154 h 169"/>
                <a:gd name="T34" fmla="*/ 133 w 136"/>
                <a:gd name="T35" fmla="*/ 158 h 169"/>
                <a:gd name="T36" fmla="*/ 129 w 136"/>
                <a:gd name="T37" fmla="*/ 165 h 169"/>
                <a:gd name="T38" fmla="*/ 122 w 136"/>
                <a:gd name="T39" fmla="*/ 169 h 169"/>
                <a:gd name="T40" fmla="*/ 114 w 136"/>
                <a:gd name="T41" fmla="*/ 169 h 169"/>
                <a:gd name="T42" fmla="*/ 107 w 136"/>
                <a:gd name="T43" fmla="*/ 165 h 169"/>
                <a:gd name="T44" fmla="*/ 100 w 136"/>
                <a:gd name="T45" fmla="*/ 162 h 169"/>
                <a:gd name="T46" fmla="*/ 78 w 136"/>
                <a:gd name="T47" fmla="*/ 143 h 169"/>
                <a:gd name="T48" fmla="*/ 48 w 136"/>
                <a:gd name="T49" fmla="*/ 110 h 169"/>
                <a:gd name="T50" fmla="*/ 44 w 136"/>
                <a:gd name="T51" fmla="*/ 107 h 169"/>
                <a:gd name="T52" fmla="*/ 41 w 136"/>
                <a:gd name="T53" fmla="*/ 103 h 169"/>
                <a:gd name="T54" fmla="*/ 26 w 136"/>
                <a:gd name="T55" fmla="*/ 85 h 169"/>
                <a:gd name="T56" fmla="*/ 15 w 136"/>
                <a:gd name="T57" fmla="*/ 66 h 169"/>
                <a:gd name="T58" fmla="*/ 4 w 136"/>
                <a:gd name="T59" fmla="*/ 52 h 169"/>
                <a:gd name="T60" fmla="*/ 0 w 136"/>
                <a:gd name="T61" fmla="*/ 37 h 169"/>
                <a:gd name="T62" fmla="*/ 0 w 136"/>
                <a:gd name="T63" fmla="*/ 26 h 169"/>
                <a:gd name="T64" fmla="*/ 0 w 136"/>
                <a:gd name="T65" fmla="*/ 19 h 169"/>
                <a:gd name="T66" fmla="*/ 4 w 136"/>
                <a:gd name="T67" fmla="*/ 8 h 169"/>
                <a:gd name="T68" fmla="*/ 8 w 136"/>
                <a:gd name="T69" fmla="*/ 4 h 169"/>
                <a:gd name="T70" fmla="*/ 8 w 136"/>
                <a:gd name="T71" fmla="*/ 4 h 169"/>
                <a:gd name="T72" fmla="*/ 8 w 136"/>
                <a:gd name="T73" fmla="*/ 4 h 169"/>
                <a:gd name="T74" fmla="*/ 8 w 136"/>
                <a:gd name="T75" fmla="*/ 4 h 169"/>
                <a:gd name="T76" fmla="*/ 11 w 136"/>
                <a:gd name="T77" fmla="*/ 0 h 169"/>
                <a:gd name="T78" fmla="*/ 11 w 136"/>
                <a:gd name="T79" fmla="*/ 0 h 169"/>
                <a:gd name="T80" fmla="*/ 11 w 136"/>
                <a:gd name="T81" fmla="*/ 0 h 169"/>
                <a:gd name="T82" fmla="*/ 11 w 136"/>
                <a:gd name="T83" fmla="*/ 0 h 169"/>
                <a:gd name="T84" fmla="*/ 11 w 136"/>
                <a:gd name="T85" fmla="*/ 0 h 169"/>
                <a:gd name="T86" fmla="*/ 22 w 136"/>
                <a:gd name="T87" fmla="*/ 19 h 169"/>
                <a:gd name="T88" fmla="*/ 19 w 136"/>
                <a:gd name="T89" fmla="*/ 26 h 169"/>
                <a:gd name="T90" fmla="*/ 22 w 136"/>
                <a:gd name="T91" fmla="*/ 41 h 169"/>
                <a:gd name="T92" fmla="*/ 33 w 136"/>
                <a:gd name="T93" fmla="*/ 63 h 169"/>
                <a:gd name="T94" fmla="*/ 59 w 136"/>
                <a:gd name="T95" fmla="*/ 88 h 169"/>
                <a:gd name="T96" fmla="*/ 63 w 136"/>
                <a:gd name="T97" fmla="*/ 92 h 169"/>
                <a:gd name="T98" fmla="*/ 67 w 136"/>
                <a:gd name="T99" fmla="*/ 96 h 169"/>
                <a:gd name="T100" fmla="*/ 103 w 136"/>
                <a:gd name="T101" fmla="*/ 136 h 169"/>
                <a:gd name="T102" fmla="*/ 114 w 136"/>
                <a:gd name="T103" fmla="*/ 147 h 169"/>
                <a:gd name="T104" fmla="*/ 111 w 136"/>
                <a:gd name="T105" fmla="*/ 140 h 169"/>
                <a:gd name="T106" fmla="*/ 96 w 136"/>
                <a:gd name="T107" fmla="*/ 114 h 169"/>
                <a:gd name="T108" fmla="*/ 89 w 136"/>
                <a:gd name="T109" fmla="*/ 96 h 169"/>
                <a:gd name="T110" fmla="*/ 78 w 136"/>
                <a:gd name="T111" fmla="*/ 74 h 169"/>
                <a:gd name="T112" fmla="*/ 59 w 136"/>
                <a:gd name="T113" fmla="*/ 48 h 169"/>
                <a:gd name="T114" fmla="*/ 44 w 136"/>
                <a:gd name="T115" fmla="*/ 30 h 169"/>
                <a:gd name="T116" fmla="*/ 30 w 136"/>
                <a:gd name="T117" fmla="*/ 22 h 169"/>
                <a:gd name="T118" fmla="*/ 22 w 136"/>
                <a:gd name="T119" fmla="*/ 19 h 1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169"/>
                <a:gd name="T182" fmla="*/ 136 w 136"/>
                <a:gd name="T183" fmla="*/ 169 h 1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169">
                  <a:moveTo>
                    <a:pt x="8" y="4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8"/>
                  </a:lnTo>
                  <a:lnTo>
                    <a:pt x="59" y="19"/>
                  </a:lnTo>
                  <a:lnTo>
                    <a:pt x="74" y="30"/>
                  </a:lnTo>
                  <a:lnTo>
                    <a:pt x="85" y="44"/>
                  </a:lnTo>
                  <a:lnTo>
                    <a:pt x="96" y="66"/>
                  </a:lnTo>
                  <a:lnTo>
                    <a:pt x="107" y="85"/>
                  </a:lnTo>
                  <a:lnTo>
                    <a:pt x="114" y="103"/>
                  </a:lnTo>
                  <a:lnTo>
                    <a:pt x="129" y="125"/>
                  </a:lnTo>
                  <a:lnTo>
                    <a:pt x="133" y="143"/>
                  </a:lnTo>
                  <a:lnTo>
                    <a:pt x="136" y="147"/>
                  </a:lnTo>
                  <a:lnTo>
                    <a:pt x="136" y="154"/>
                  </a:lnTo>
                  <a:lnTo>
                    <a:pt x="133" y="158"/>
                  </a:lnTo>
                  <a:lnTo>
                    <a:pt x="129" y="165"/>
                  </a:lnTo>
                  <a:lnTo>
                    <a:pt x="122" y="169"/>
                  </a:lnTo>
                  <a:lnTo>
                    <a:pt x="114" y="169"/>
                  </a:lnTo>
                  <a:lnTo>
                    <a:pt x="107" y="165"/>
                  </a:lnTo>
                  <a:lnTo>
                    <a:pt x="100" y="162"/>
                  </a:lnTo>
                  <a:lnTo>
                    <a:pt x="78" y="143"/>
                  </a:lnTo>
                  <a:lnTo>
                    <a:pt x="48" y="110"/>
                  </a:lnTo>
                  <a:lnTo>
                    <a:pt x="44" y="107"/>
                  </a:lnTo>
                  <a:lnTo>
                    <a:pt x="41" y="103"/>
                  </a:lnTo>
                  <a:lnTo>
                    <a:pt x="26" y="85"/>
                  </a:lnTo>
                  <a:lnTo>
                    <a:pt x="15" y="66"/>
                  </a:lnTo>
                  <a:lnTo>
                    <a:pt x="4" y="52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8"/>
                  </a:lnTo>
                  <a:lnTo>
                    <a:pt x="8" y="4"/>
                  </a:lnTo>
                  <a:close/>
                  <a:moveTo>
                    <a:pt x="11" y="0"/>
                  </a:moveTo>
                  <a:lnTo>
                    <a:pt x="11" y="0"/>
                  </a:lnTo>
                  <a:close/>
                  <a:moveTo>
                    <a:pt x="22" y="19"/>
                  </a:moveTo>
                  <a:lnTo>
                    <a:pt x="19" y="26"/>
                  </a:lnTo>
                  <a:lnTo>
                    <a:pt x="22" y="41"/>
                  </a:lnTo>
                  <a:lnTo>
                    <a:pt x="33" y="63"/>
                  </a:lnTo>
                  <a:lnTo>
                    <a:pt x="59" y="88"/>
                  </a:lnTo>
                  <a:lnTo>
                    <a:pt x="63" y="92"/>
                  </a:lnTo>
                  <a:lnTo>
                    <a:pt x="67" y="96"/>
                  </a:lnTo>
                  <a:lnTo>
                    <a:pt x="103" y="136"/>
                  </a:lnTo>
                  <a:lnTo>
                    <a:pt x="114" y="147"/>
                  </a:lnTo>
                  <a:lnTo>
                    <a:pt x="111" y="140"/>
                  </a:lnTo>
                  <a:lnTo>
                    <a:pt x="96" y="114"/>
                  </a:lnTo>
                  <a:lnTo>
                    <a:pt x="89" y="96"/>
                  </a:lnTo>
                  <a:lnTo>
                    <a:pt x="78" y="74"/>
                  </a:lnTo>
                  <a:lnTo>
                    <a:pt x="59" y="48"/>
                  </a:lnTo>
                  <a:lnTo>
                    <a:pt x="44" y="30"/>
                  </a:lnTo>
                  <a:lnTo>
                    <a:pt x="30" y="22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5" name="Freeform 72">
              <a:extLst>
                <a:ext uri="{FF2B5EF4-FFF2-40B4-BE49-F238E27FC236}">
                  <a16:creationId xmlns:a16="http://schemas.microsoft.com/office/drawing/2014/main" id="{027DABD6-278E-4096-9AAF-8652B508D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416"/>
              <a:ext cx="107" cy="162"/>
            </a:xfrm>
            <a:custGeom>
              <a:avLst/>
              <a:gdLst>
                <a:gd name="T0" fmla="*/ 11 w 107"/>
                <a:gd name="T1" fmla="*/ 4 h 162"/>
                <a:gd name="T2" fmla="*/ 11 w 107"/>
                <a:gd name="T3" fmla="*/ 4 h 162"/>
                <a:gd name="T4" fmla="*/ 15 w 107"/>
                <a:gd name="T5" fmla="*/ 0 h 162"/>
                <a:gd name="T6" fmla="*/ 15 w 107"/>
                <a:gd name="T7" fmla="*/ 0 h 162"/>
                <a:gd name="T8" fmla="*/ 18 w 107"/>
                <a:gd name="T9" fmla="*/ 0 h 162"/>
                <a:gd name="T10" fmla="*/ 29 w 107"/>
                <a:gd name="T11" fmla="*/ 4 h 162"/>
                <a:gd name="T12" fmla="*/ 37 w 107"/>
                <a:gd name="T13" fmla="*/ 7 h 162"/>
                <a:gd name="T14" fmla="*/ 48 w 107"/>
                <a:gd name="T15" fmla="*/ 11 h 162"/>
                <a:gd name="T16" fmla="*/ 55 w 107"/>
                <a:gd name="T17" fmla="*/ 22 h 162"/>
                <a:gd name="T18" fmla="*/ 66 w 107"/>
                <a:gd name="T19" fmla="*/ 33 h 162"/>
                <a:gd name="T20" fmla="*/ 74 w 107"/>
                <a:gd name="T21" fmla="*/ 48 h 162"/>
                <a:gd name="T22" fmla="*/ 81 w 107"/>
                <a:gd name="T23" fmla="*/ 66 h 162"/>
                <a:gd name="T24" fmla="*/ 88 w 107"/>
                <a:gd name="T25" fmla="*/ 88 h 162"/>
                <a:gd name="T26" fmla="*/ 96 w 107"/>
                <a:gd name="T27" fmla="*/ 103 h 162"/>
                <a:gd name="T28" fmla="*/ 103 w 107"/>
                <a:gd name="T29" fmla="*/ 125 h 162"/>
                <a:gd name="T30" fmla="*/ 107 w 107"/>
                <a:gd name="T31" fmla="*/ 140 h 162"/>
                <a:gd name="T32" fmla="*/ 107 w 107"/>
                <a:gd name="T33" fmla="*/ 151 h 162"/>
                <a:gd name="T34" fmla="*/ 99 w 107"/>
                <a:gd name="T35" fmla="*/ 158 h 162"/>
                <a:gd name="T36" fmla="*/ 92 w 107"/>
                <a:gd name="T37" fmla="*/ 162 h 162"/>
                <a:gd name="T38" fmla="*/ 85 w 107"/>
                <a:gd name="T39" fmla="*/ 162 h 162"/>
                <a:gd name="T40" fmla="*/ 81 w 107"/>
                <a:gd name="T41" fmla="*/ 158 h 162"/>
                <a:gd name="T42" fmla="*/ 74 w 107"/>
                <a:gd name="T43" fmla="*/ 154 h 162"/>
                <a:gd name="T44" fmla="*/ 55 w 107"/>
                <a:gd name="T45" fmla="*/ 136 h 162"/>
                <a:gd name="T46" fmla="*/ 33 w 107"/>
                <a:gd name="T47" fmla="*/ 106 h 162"/>
                <a:gd name="T48" fmla="*/ 33 w 107"/>
                <a:gd name="T49" fmla="*/ 106 h 162"/>
                <a:gd name="T50" fmla="*/ 26 w 107"/>
                <a:gd name="T51" fmla="*/ 95 h 162"/>
                <a:gd name="T52" fmla="*/ 29 w 107"/>
                <a:gd name="T53" fmla="*/ 95 h 162"/>
                <a:gd name="T54" fmla="*/ 15 w 107"/>
                <a:gd name="T55" fmla="*/ 77 h 162"/>
                <a:gd name="T56" fmla="*/ 7 w 107"/>
                <a:gd name="T57" fmla="*/ 62 h 162"/>
                <a:gd name="T58" fmla="*/ 4 w 107"/>
                <a:gd name="T59" fmla="*/ 48 h 162"/>
                <a:gd name="T60" fmla="*/ 0 w 107"/>
                <a:gd name="T61" fmla="*/ 33 h 162"/>
                <a:gd name="T62" fmla="*/ 0 w 107"/>
                <a:gd name="T63" fmla="*/ 22 h 162"/>
                <a:gd name="T64" fmla="*/ 0 w 107"/>
                <a:gd name="T65" fmla="*/ 15 h 162"/>
                <a:gd name="T66" fmla="*/ 4 w 107"/>
                <a:gd name="T67" fmla="*/ 7 h 162"/>
                <a:gd name="T68" fmla="*/ 7 w 107"/>
                <a:gd name="T69" fmla="*/ 4 h 162"/>
                <a:gd name="T70" fmla="*/ 11 w 107"/>
                <a:gd name="T71" fmla="*/ 4 h 162"/>
                <a:gd name="T72" fmla="*/ 11 w 107"/>
                <a:gd name="T73" fmla="*/ 4 h 162"/>
                <a:gd name="T74" fmla="*/ 29 w 107"/>
                <a:gd name="T75" fmla="*/ 95 h 162"/>
                <a:gd name="T76" fmla="*/ 29 w 107"/>
                <a:gd name="T77" fmla="*/ 99 h 162"/>
                <a:gd name="T78" fmla="*/ 29 w 107"/>
                <a:gd name="T79" fmla="*/ 95 h 162"/>
                <a:gd name="T80" fmla="*/ 29 w 107"/>
                <a:gd name="T81" fmla="*/ 95 h 162"/>
                <a:gd name="T82" fmla="*/ 22 w 107"/>
                <a:gd name="T83" fmla="*/ 22 h 162"/>
                <a:gd name="T84" fmla="*/ 18 w 107"/>
                <a:gd name="T85" fmla="*/ 29 h 162"/>
                <a:gd name="T86" fmla="*/ 22 w 107"/>
                <a:gd name="T87" fmla="*/ 40 h 162"/>
                <a:gd name="T88" fmla="*/ 29 w 107"/>
                <a:gd name="T89" fmla="*/ 59 h 162"/>
                <a:gd name="T90" fmla="*/ 44 w 107"/>
                <a:gd name="T91" fmla="*/ 84 h 162"/>
                <a:gd name="T92" fmla="*/ 48 w 107"/>
                <a:gd name="T93" fmla="*/ 88 h 162"/>
                <a:gd name="T94" fmla="*/ 51 w 107"/>
                <a:gd name="T95" fmla="*/ 92 h 162"/>
                <a:gd name="T96" fmla="*/ 51 w 107"/>
                <a:gd name="T97" fmla="*/ 92 h 162"/>
                <a:gd name="T98" fmla="*/ 77 w 107"/>
                <a:gd name="T99" fmla="*/ 129 h 162"/>
                <a:gd name="T100" fmla="*/ 88 w 107"/>
                <a:gd name="T101" fmla="*/ 140 h 162"/>
                <a:gd name="T102" fmla="*/ 85 w 107"/>
                <a:gd name="T103" fmla="*/ 132 h 162"/>
                <a:gd name="T104" fmla="*/ 74 w 107"/>
                <a:gd name="T105" fmla="*/ 110 h 162"/>
                <a:gd name="T106" fmla="*/ 70 w 107"/>
                <a:gd name="T107" fmla="*/ 95 h 162"/>
                <a:gd name="T108" fmla="*/ 63 w 107"/>
                <a:gd name="T109" fmla="*/ 73 h 162"/>
                <a:gd name="T110" fmla="*/ 51 w 107"/>
                <a:gd name="T111" fmla="*/ 48 h 162"/>
                <a:gd name="T112" fmla="*/ 40 w 107"/>
                <a:gd name="T113" fmla="*/ 33 h 162"/>
                <a:gd name="T114" fmla="*/ 29 w 107"/>
                <a:gd name="T115" fmla="*/ 26 h 162"/>
                <a:gd name="T116" fmla="*/ 22 w 107"/>
                <a:gd name="T117" fmla="*/ 22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"/>
                <a:gd name="T178" fmla="*/ 0 h 162"/>
                <a:gd name="T179" fmla="*/ 107 w 107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" h="162">
                  <a:moveTo>
                    <a:pt x="11" y="4"/>
                  </a:moveTo>
                  <a:lnTo>
                    <a:pt x="11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37" y="7"/>
                  </a:lnTo>
                  <a:lnTo>
                    <a:pt x="48" y="11"/>
                  </a:lnTo>
                  <a:lnTo>
                    <a:pt x="55" y="22"/>
                  </a:lnTo>
                  <a:lnTo>
                    <a:pt x="66" y="33"/>
                  </a:lnTo>
                  <a:lnTo>
                    <a:pt x="74" y="48"/>
                  </a:lnTo>
                  <a:lnTo>
                    <a:pt x="81" y="66"/>
                  </a:lnTo>
                  <a:lnTo>
                    <a:pt x="88" y="88"/>
                  </a:lnTo>
                  <a:lnTo>
                    <a:pt x="96" y="103"/>
                  </a:lnTo>
                  <a:lnTo>
                    <a:pt x="103" y="125"/>
                  </a:lnTo>
                  <a:lnTo>
                    <a:pt x="107" y="140"/>
                  </a:lnTo>
                  <a:lnTo>
                    <a:pt x="107" y="151"/>
                  </a:lnTo>
                  <a:lnTo>
                    <a:pt x="99" y="158"/>
                  </a:lnTo>
                  <a:lnTo>
                    <a:pt x="92" y="162"/>
                  </a:lnTo>
                  <a:lnTo>
                    <a:pt x="85" y="162"/>
                  </a:lnTo>
                  <a:lnTo>
                    <a:pt x="81" y="158"/>
                  </a:lnTo>
                  <a:lnTo>
                    <a:pt x="74" y="154"/>
                  </a:lnTo>
                  <a:lnTo>
                    <a:pt x="55" y="136"/>
                  </a:lnTo>
                  <a:lnTo>
                    <a:pt x="33" y="106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62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4"/>
                  </a:lnTo>
                  <a:lnTo>
                    <a:pt x="11" y="4"/>
                  </a:lnTo>
                  <a:close/>
                  <a:moveTo>
                    <a:pt x="29" y="95"/>
                  </a:moveTo>
                  <a:lnTo>
                    <a:pt x="29" y="99"/>
                  </a:lnTo>
                  <a:lnTo>
                    <a:pt x="29" y="95"/>
                  </a:lnTo>
                  <a:close/>
                  <a:moveTo>
                    <a:pt x="22" y="22"/>
                  </a:moveTo>
                  <a:lnTo>
                    <a:pt x="18" y="29"/>
                  </a:lnTo>
                  <a:lnTo>
                    <a:pt x="22" y="40"/>
                  </a:lnTo>
                  <a:lnTo>
                    <a:pt x="29" y="59"/>
                  </a:lnTo>
                  <a:lnTo>
                    <a:pt x="44" y="84"/>
                  </a:lnTo>
                  <a:lnTo>
                    <a:pt x="48" y="88"/>
                  </a:lnTo>
                  <a:lnTo>
                    <a:pt x="51" y="92"/>
                  </a:lnTo>
                  <a:lnTo>
                    <a:pt x="77" y="129"/>
                  </a:lnTo>
                  <a:lnTo>
                    <a:pt x="88" y="140"/>
                  </a:lnTo>
                  <a:lnTo>
                    <a:pt x="85" y="132"/>
                  </a:lnTo>
                  <a:lnTo>
                    <a:pt x="74" y="110"/>
                  </a:lnTo>
                  <a:lnTo>
                    <a:pt x="70" y="95"/>
                  </a:lnTo>
                  <a:lnTo>
                    <a:pt x="63" y="73"/>
                  </a:lnTo>
                  <a:lnTo>
                    <a:pt x="51" y="48"/>
                  </a:lnTo>
                  <a:lnTo>
                    <a:pt x="40" y="33"/>
                  </a:lnTo>
                  <a:lnTo>
                    <a:pt x="29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6" name="Freeform 73">
              <a:extLst>
                <a:ext uri="{FF2B5EF4-FFF2-40B4-BE49-F238E27FC236}">
                  <a16:creationId xmlns:a16="http://schemas.microsoft.com/office/drawing/2014/main" id="{4FBA90C4-2B2B-4AE1-9DAE-EAF11DA4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625"/>
              <a:ext cx="188" cy="85"/>
            </a:xfrm>
            <a:custGeom>
              <a:avLst/>
              <a:gdLst>
                <a:gd name="T0" fmla="*/ 0 w 188"/>
                <a:gd name="T1" fmla="*/ 8 h 85"/>
                <a:gd name="T2" fmla="*/ 4 w 188"/>
                <a:gd name="T3" fmla="*/ 4 h 85"/>
                <a:gd name="T4" fmla="*/ 11 w 188"/>
                <a:gd name="T5" fmla="*/ 0 h 85"/>
                <a:gd name="T6" fmla="*/ 18 w 188"/>
                <a:gd name="T7" fmla="*/ 0 h 85"/>
                <a:gd name="T8" fmla="*/ 33 w 188"/>
                <a:gd name="T9" fmla="*/ 0 h 85"/>
                <a:gd name="T10" fmla="*/ 48 w 188"/>
                <a:gd name="T11" fmla="*/ 0 h 85"/>
                <a:gd name="T12" fmla="*/ 63 w 188"/>
                <a:gd name="T13" fmla="*/ 4 h 85"/>
                <a:gd name="T14" fmla="*/ 81 w 188"/>
                <a:gd name="T15" fmla="*/ 11 h 85"/>
                <a:gd name="T16" fmla="*/ 103 w 188"/>
                <a:gd name="T17" fmla="*/ 22 h 85"/>
                <a:gd name="T18" fmla="*/ 140 w 188"/>
                <a:gd name="T19" fmla="*/ 44 h 85"/>
                <a:gd name="T20" fmla="*/ 169 w 188"/>
                <a:gd name="T21" fmla="*/ 59 h 85"/>
                <a:gd name="T22" fmla="*/ 177 w 188"/>
                <a:gd name="T23" fmla="*/ 66 h 85"/>
                <a:gd name="T24" fmla="*/ 184 w 188"/>
                <a:gd name="T25" fmla="*/ 70 h 85"/>
                <a:gd name="T26" fmla="*/ 188 w 188"/>
                <a:gd name="T27" fmla="*/ 77 h 85"/>
                <a:gd name="T28" fmla="*/ 188 w 188"/>
                <a:gd name="T29" fmla="*/ 81 h 85"/>
                <a:gd name="T30" fmla="*/ 184 w 188"/>
                <a:gd name="T31" fmla="*/ 85 h 85"/>
                <a:gd name="T32" fmla="*/ 180 w 188"/>
                <a:gd name="T33" fmla="*/ 85 h 85"/>
                <a:gd name="T34" fmla="*/ 169 w 188"/>
                <a:gd name="T35" fmla="*/ 85 h 85"/>
                <a:gd name="T36" fmla="*/ 162 w 188"/>
                <a:gd name="T37" fmla="*/ 85 h 85"/>
                <a:gd name="T38" fmla="*/ 129 w 188"/>
                <a:gd name="T39" fmla="*/ 77 h 85"/>
                <a:gd name="T40" fmla="*/ 85 w 188"/>
                <a:gd name="T41" fmla="*/ 66 h 85"/>
                <a:gd name="T42" fmla="*/ 59 w 188"/>
                <a:gd name="T43" fmla="*/ 59 h 85"/>
                <a:gd name="T44" fmla="*/ 41 w 188"/>
                <a:gd name="T45" fmla="*/ 52 h 85"/>
                <a:gd name="T46" fmla="*/ 26 w 188"/>
                <a:gd name="T47" fmla="*/ 44 h 85"/>
                <a:gd name="T48" fmla="*/ 15 w 188"/>
                <a:gd name="T49" fmla="*/ 37 h 85"/>
                <a:gd name="T50" fmla="*/ 4 w 188"/>
                <a:gd name="T51" fmla="*/ 30 h 85"/>
                <a:gd name="T52" fmla="*/ 0 w 188"/>
                <a:gd name="T53" fmla="*/ 22 h 85"/>
                <a:gd name="T54" fmla="*/ 0 w 188"/>
                <a:gd name="T55" fmla="*/ 15 h 85"/>
                <a:gd name="T56" fmla="*/ 0 w 188"/>
                <a:gd name="T57" fmla="*/ 8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8"/>
                <a:gd name="T88" fmla="*/ 0 h 85"/>
                <a:gd name="T89" fmla="*/ 188 w 188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8" h="85">
                  <a:moveTo>
                    <a:pt x="0" y="8"/>
                  </a:move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4"/>
                  </a:lnTo>
                  <a:lnTo>
                    <a:pt x="81" y="11"/>
                  </a:lnTo>
                  <a:lnTo>
                    <a:pt x="103" y="22"/>
                  </a:lnTo>
                  <a:lnTo>
                    <a:pt x="140" y="44"/>
                  </a:lnTo>
                  <a:lnTo>
                    <a:pt x="169" y="59"/>
                  </a:lnTo>
                  <a:lnTo>
                    <a:pt x="177" y="66"/>
                  </a:lnTo>
                  <a:lnTo>
                    <a:pt x="184" y="70"/>
                  </a:lnTo>
                  <a:lnTo>
                    <a:pt x="188" y="77"/>
                  </a:lnTo>
                  <a:lnTo>
                    <a:pt x="188" y="81"/>
                  </a:lnTo>
                  <a:lnTo>
                    <a:pt x="184" y="85"/>
                  </a:lnTo>
                  <a:lnTo>
                    <a:pt x="180" y="85"/>
                  </a:lnTo>
                  <a:lnTo>
                    <a:pt x="169" y="85"/>
                  </a:lnTo>
                  <a:lnTo>
                    <a:pt x="162" y="85"/>
                  </a:lnTo>
                  <a:lnTo>
                    <a:pt x="129" y="77"/>
                  </a:lnTo>
                  <a:lnTo>
                    <a:pt x="85" y="66"/>
                  </a:lnTo>
                  <a:lnTo>
                    <a:pt x="59" y="59"/>
                  </a:lnTo>
                  <a:lnTo>
                    <a:pt x="41" y="52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7" name="Freeform 74">
              <a:extLst>
                <a:ext uri="{FF2B5EF4-FFF2-40B4-BE49-F238E27FC236}">
                  <a16:creationId xmlns:a16="http://schemas.microsoft.com/office/drawing/2014/main" id="{8411E9E4-F658-4E3C-8964-27CF36A7A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34"/>
              <a:ext cx="210" cy="95"/>
            </a:xfrm>
            <a:custGeom>
              <a:avLst/>
              <a:gdLst>
                <a:gd name="T0" fmla="*/ 0 w 210"/>
                <a:gd name="T1" fmla="*/ 11 h 95"/>
                <a:gd name="T2" fmla="*/ 4 w 210"/>
                <a:gd name="T3" fmla="*/ 7 h 95"/>
                <a:gd name="T4" fmla="*/ 11 w 210"/>
                <a:gd name="T5" fmla="*/ 3 h 95"/>
                <a:gd name="T6" fmla="*/ 23 w 210"/>
                <a:gd name="T7" fmla="*/ 0 h 95"/>
                <a:gd name="T8" fmla="*/ 37 w 210"/>
                <a:gd name="T9" fmla="*/ 0 h 95"/>
                <a:gd name="T10" fmla="*/ 52 w 210"/>
                <a:gd name="T11" fmla="*/ 0 h 95"/>
                <a:gd name="T12" fmla="*/ 70 w 210"/>
                <a:gd name="T13" fmla="*/ 7 h 95"/>
                <a:gd name="T14" fmla="*/ 92 w 210"/>
                <a:gd name="T15" fmla="*/ 14 h 95"/>
                <a:gd name="T16" fmla="*/ 118 w 210"/>
                <a:gd name="T17" fmla="*/ 25 h 95"/>
                <a:gd name="T18" fmla="*/ 159 w 210"/>
                <a:gd name="T19" fmla="*/ 47 h 95"/>
                <a:gd name="T20" fmla="*/ 192 w 210"/>
                <a:gd name="T21" fmla="*/ 66 h 95"/>
                <a:gd name="T22" fmla="*/ 199 w 210"/>
                <a:gd name="T23" fmla="*/ 73 h 95"/>
                <a:gd name="T24" fmla="*/ 206 w 210"/>
                <a:gd name="T25" fmla="*/ 77 h 95"/>
                <a:gd name="T26" fmla="*/ 210 w 210"/>
                <a:gd name="T27" fmla="*/ 84 h 95"/>
                <a:gd name="T28" fmla="*/ 210 w 210"/>
                <a:gd name="T29" fmla="*/ 88 h 95"/>
                <a:gd name="T30" fmla="*/ 206 w 210"/>
                <a:gd name="T31" fmla="*/ 91 h 95"/>
                <a:gd name="T32" fmla="*/ 203 w 210"/>
                <a:gd name="T33" fmla="*/ 95 h 95"/>
                <a:gd name="T34" fmla="*/ 192 w 210"/>
                <a:gd name="T35" fmla="*/ 95 h 95"/>
                <a:gd name="T36" fmla="*/ 181 w 210"/>
                <a:gd name="T37" fmla="*/ 91 h 95"/>
                <a:gd name="T38" fmla="*/ 148 w 210"/>
                <a:gd name="T39" fmla="*/ 84 h 95"/>
                <a:gd name="T40" fmla="*/ 96 w 210"/>
                <a:gd name="T41" fmla="*/ 73 h 95"/>
                <a:gd name="T42" fmla="*/ 67 w 210"/>
                <a:gd name="T43" fmla="*/ 66 h 95"/>
                <a:gd name="T44" fmla="*/ 45 w 210"/>
                <a:gd name="T45" fmla="*/ 58 h 95"/>
                <a:gd name="T46" fmla="*/ 26 w 210"/>
                <a:gd name="T47" fmla="*/ 47 h 95"/>
                <a:gd name="T48" fmla="*/ 15 w 210"/>
                <a:gd name="T49" fmla="*/ 40 h 95"/>
                <a:gd name="T50" fmla="*/ 4 w 210"/>
                <a:gd name="T51" fmla="*/ 33 h 95"/>
                <a:gd name="T52" fmla="*/ 0 w 210"/>
                <a:gd name="T53" fmla="*/ 22 h 95"/>
                <a:gd name="T54" fmla="*/ 0 w 210"/>
                <a:gd name="T55" fmla="*/ 18 h 95"/>
                <a:gd name="T56" fmla="*/ 0 w 210"/>
                <a:gd name="T57" fmla="*/ 11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95"/>
                <a:gd name="T89" fmla="*/ 210 w 210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95">
                  <a:moveTo>
                    <a:pt x="0" y="11"/>
                  </a:moveTo>
                  <a:lnTo>
                    <a:pt x="4" y="7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70" y="7"/>
                  </a:lnTo>
                  <a:lnTo>
                    <a:pt x="92" y="14"/>
                  </a:lnTo>
                  <a:lnTo>
                    <a:pt x="118" y="25"/>
                  </a:lnTo>
                  <a:lnTo>
                    <a:pt x="159" y="47"/>
                  </a:lnTo>
                  <a:lnTo>
                    <a:pt x="192" y="66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0" y="84"/>
                  </a:lnTo>
                  <a:lnTo>
                    <a:pt x="210" y="88"/>
                  </a:lnTo>
                  <a:lnTo>
                    <a:pt x="206" y="91"/>
                  </a:lnTo>
                  <a:lnTo>
                    <a:pt x="203" y="95"/>
                  </a:lnTo>
                  <a:lnTo>
                    <a:pt x="192" y="95"/>
                  </a:lnTo>
                  <a:lnTo>
                    <a:pt x="181" y="91"/>
                  </a:lnTo>
                  <a:lnTo>
                    <a:pt x="148" y="84"/>
                  </a:lnTo>
                  <a:lnTo>
                    <a:pt x="96" y="73"/>
                  </a:lnTo>
                  <a:lnTo>
                    <a:pt x="67" y="66"/>
                  </a:lnTo>
                  <a:lnTo>
                    <a:pt x="45" y="58"/>
                  </a:lnTo>
                  <a:lnTo>
                    <a:pt x="26" y="47"/>
                  </a:lnTo>
                  <a:lnTo>
                    <a:pt x="15" y="40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8" name="Freeform 75">
              <a:extLst>
                <a:ext uri="{FF2B5EF4-FFF2-40B4-BE49-F238E27FC236}">
                  <a16:creationId xmlns:a16="http://schemas.microsoft.com/office/drawing/2014/main" id="{E7DE6360-918B-4522-80AC-764F88DF6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49"/>
              <a:ext cx="191" cy="85"/>
            </a:xfrm>
            <a:custGeom>
              <a:avLst/>
              <a:gdLst>
                <a:gd name="T0" fmla="*/ 4 w 191"/>
                <a:gd name="T1" fmla="*/ 11 h 85"/>
                <a:gd name="T2" fmla="*/ 8 w 191"/>
                <a:gd name="T3" fmla="*/ 7 h 85"/>
                <a:gd name="T4" fmla="*/ 15 w 191"/>
                <a:gd name="T5" fmla="*/ 4 h 85"/>
                <a:gd name="T6" fmla="*/ 22 w 191"/>
                <a:gd name="T7" fmla="*/ 0 h 85"/>
                <a:gd name="T8" fmla="*/ 33 w 191"/>
                <a:gd name="T9" fmla="*/ 0 h 85"/>
                <a:gd name="T10" fmla="*/ 48 w 191"/>
                <a:gd name="T11" fmla="*/ 0 h 85"/>
                <a:gd name="T12" fmla="*/ 66 w 191"/>
                <a:gd name="T13" fmla="*/ 7 h 85"/>
                <a:gd name="T14" fmla="*/ 85 w 191"/>
                <a:gd name="T15" fmla="*/ 15 h 85"/>
                <a:gd name="T16" fmla="*/ 107 w 191"/>
                <a:gd name="T17" fmla="*/ 22 h 85"/>
                <a:gd name="T18" fmla="*/ 144 w 191"/>
                <a:gd name="T19" fmla="*/ 44 h 85"/>
                <a:gd name="T20" fmla="*/ 173 w 191"/>
                <a:gd name="T21" fmla="*/ 59 h 85"/>
                <a:gd name="T22" fmla="*/ 180 w 191"/>
                <a:gd name="T23" fmla="*/ 66 h 85"/>
                <a:gd name="T24" fmla="*/ 188 w 191"/>
                <a:gd name="T25" fmla="*/ 70 h 85"/>
                <a:gd name="T26" fmla="*/ 191 w 191"/>
                <a:gd name="T27" fmla="*/ 73 h 85"/>
                <a:gd name="T28" fmla="*/ 191 w 191"/>
                <a:gd name="T29" fmla="*/ 81 h 85"/>
                <a:gd name="T30" fmla="*/ 188 w 191"/>
                <a:gd name="T31" fmla="*/ 85 h 85"/>
                <a:gd name="T32" fmla="*/ 180 w 191"/>
                <a:gd name="T33" fmla="*/ 85 h 85"/>
                <a:gd name="T34" fmla="*/ 173 w 191"/>
                <a:gd name="T35" fmla="*/ 85 h 85"/>
                <a:gd name="T36" fmla="*/ 162 w 191"/>
                <a:gd name="T37" fmla="*/ 85 h 85"/>
                <a:gd name="T38" fmla="*/ 133 w 191"/>
                <a:gd name="T39" fmla="*/ 77 h 85"/>
                <a:gd name="T40" fmla="*/ 88 w 191"/>
                <a:gd name="T41" fmla="*/ 66 h 85"/>
                <a:gd name="T42" fmla="*/ 63 w 191"/>
                <a:gd name="T43" fmla="*/ 59 h 85"/>
                <a:gd name="T44" fmla="*/ 44 w 191"/>
                <a:gd name="T45" fmla="*/ 51 h 85"/>
                <a:gd name="T46" fmla="*/ 26 w 191"/>
                <a:gd name="T47" fmla="*/ 44 h 85"/>
                <a:gd name="T48" fmla="*/ 15 w 191"/>
                <a:gd name="T49" fmla="*/ 37 h 85"/>
                <a:gd name="T50" fmla="*/ 8 w 191"/>
                <a:gd name="T51" fmla="*/ 29 h 85"/>
                <a:gd name="T52" fmla="*/ 4 w 191"/>
                <a:gd name="T53" fmla="*/ 22 h 85"/>
                <a:gd name="T54" fmla="*/ 0 w 191"/>
                <a:gd name="T55" fmla="*/ 15 h 85"/>
                <a:gd name="T56" fmla="*/ 4 w 191"/>
                <a:gd name="T57" fmla="*/ 11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85"/>
                <a:gd name="T89" fmla="*/ 191 w 19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85">
                  <a:moveTo>
                    <a:pt x="4" y="11"/>
                  </a:moveTo>
                  <a:lnTo>
                    <a:pt x="8" y="7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6" y="7"/>
                  </a:lnTo>
                  <a:lnTo>
                    <a:pt x="85" y="15"/>
                  </a:lnTo>
                  <a:lnTo>
                    <a:pt x="107" y="22"/>
                  </a:lnTo>
                  <a:lnTo>
                    <a:pt x="144" y="44"/>
                  </a:lnTo>
                  <a:lnTo>
                    <a:pt x="173" y="59"/>
                  </a:lnTo>
                  <a:lnTo>
                    <a:pt x="180" y="66"/>
                  </a:lnTo>
                  <a:lnTo>
                    <a:pt x="188" y="70"/>
                  </a:lnTo>
                  <a:lnTo>
                    <a:pt x="191" y="73"/>
                  </a:lnTo>
                  <a:lnTo>
                    <a:pt x="191" y="81"/>
                  </a:lnTo>
                  <a:lnTo>
                    <a:pt x="188" y="85"/>
                  </a:lnTo>
                  <a:lnTo>
                    <a:pt x="180" y="85"/>
                  </a:lnTo>
                  <a:lnTo>
                    <a:pt x="173" y="85"/>
                  </a:lnTo>
                  <a:lnTo>
                    <a:pt x="162" y="85"/>
                  </a:lnTo>
                  <a:lnTo>
                    <a:pt x="133" y="77"/>
                  </a:lnTo>
                  <a:lnTo>
                    <a:pt x="88" y="66"/>
                  </a:lnTo>
                  <a:lnTo>
                    <a:pt x="63" y="59"/>
                  </a:lnTo>
                  <a:lnTo>
                    <a:pt x="44" y="51"/>
                  </a:lnTo>
                  <a:lnTo>
                    <a:pt x="26" y="44"/>
                  </a:lnTo>
                  <a:lnTo>
                    <a:pt x="15" y="37"/>
                  </a:lnTo>
                  <a:lnTo>
                    <a:pt x="8" y="29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99" name="Freeform 76">
              <a:extLst>
                <a:ext uri="{FF2B5EF4-FFF2-40B4-BE49-F238E27FC236}">
                  <a16:creationId xmlns:a16="http://schemas.microsoft.com/office/drawing/2014/main" id="{6BBEF2DF-47E8-4356-AACC-9C81CB8F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39"/>
              <a:ext cx="180" cy="114"/>
            </a:xfrm>
            <a:custGeom>
              <a:avLst/>
              <a:gdLst>
                <a:gd name="T0" fmla="*/ 4 w 180"/>
                <a:gd name="T1" fmla="*/ 7 h 114"/>
                <a:gd name="T2" fmla="*/ 7 w 180"/>
                <a:gd name="T3" fmla="*/ 4 h 114"/>
                <a:gd name="T4" fmla="*/ 15 w 180"/>
                <a:gd name="T5" fmla="*/ 0 h 114"/>
                <a:gd name="T6" fmla="*/ 26 w 180"/>
                <a:gd name="T7" fmla="*/ 0 h 114"/>
                <a:gd name="T8" fmla="*/ 37 w 180"/>
                <a:gd name="T9" fmla="*/ 0 h 114"/>
                <a:gd name="T10" fmla="*/ 51 w 180"/>
                <a:gd name="T11" fmla="*/ 4 h 114"/>
                <a:gd name="T12" fmla="*/ 66 w 180"/>
                <a:gd name="T13" fmla="*/ 11 h 114"/>
                <a:gd name="T14" fmla="*/ 85 w 180"/>
                <a:gd name="T15" fmla="*/ 22 h 114"/>
                <a:gd name="T16" fmla="*/ 103 w 180"/>
                <a:gd name="T17" fmla="*/ 37 h 114"/>
                <a:gd name="T18" fmla="*/ 140 w 180"/>
                <a:gd name="T19" fmla="*/ 62 h 114"/>
                <a:gd name="T20" fmla="*/ 162 w 180"/>
                <a:gd name="T21" fmla="*/ 84 h 114"/>
                <a:gd name="T22" fmla="*/ 173 w 180"/>
                <a:gd name="T23" fmla="*/ 92 h 114"/>
                <a:gd name="T24" fmla="*/ 176 w 180"/>
                <a:gd name="T25" fmla="*/ 99 h 114"/>
                <a:gd name="T26" fmla="*/ 180 w 180"/>
                <a:gd name="T27" fmla="*/ 103 h 114"/>
                <a:gd name="T28" fmla="*/ 176 w 180"/>
                <a:gd name="T29" fmla="*/ 106 h 114"/>
                <a:gd name="T30" fmla="*/ 173 w 180"/>
                <a:gd name="T31" fmla="*/ 110 h 114"/>
                <a:gd name="T32" fmla="*/ 169 w 180"/>
                <a:gd name="T33" fmla="*/ 114 h 114"/>
                <a:gd name="T34" fmla="*/ 162 w 180"/>
                <a:gd name="T35" fmla="*/ 114 h 114"/>
                <a:gd name="T36" fmla="*/ 151 w 180"/>
                <a:gd name="T37" fmla="*/ 110 h 114"/>
                <a:gd name="T38" fmla="*/ 121 w 180"/>
                <a:gd name="T39" fmla="*/ 99 h 114"/>
                <a:gd name="T40" fmla="*/ 77 w 180"/>
                <a:gd name="T41" fmla="*/ 81 h 114"/>
                <a:gd name="T42" fmla="*/ 55 w 180"/>
                <a:gd name="T43" fmla="*/ 70 h 114"/>
                <a:gd name="T44" fmla="*/ 37 w 180"/>
                <a:gd name="T45" fmla="*/ 59 h 114"/>
                <a:gd name="T46" fmla="*/ 22 w 180"/>
                <a:gd name="T47" fmla="*/ 48 h 114"/>
                <a:gd name="T48" fmla="*/ 11 w 180"/>
                <a:gd name="T49" fmla="*/ 37 h 114"/>
                <a:gd name="T50" fmla="*/ 7 w 180"/>
                <a:gd name="T51" fmla="*/ 26 h 114"/>
                <a:gd name="T52" fmla="*/ 4 w 180"/>
                <a:gd name="T53" fmla="*/ 18 h 114"/>
                <a:gd name="T54" fmla="*/ 0 w 180"/>
                <a:gd name="T55" fmla="*/ 11 h 114"/>
                <a:gd name="T56" fmla="*/ 4 w 180"/>
                <a:gd name="T57" fmla="*/ 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"/>
                <a:gd name="T88" fmla="*/ 0 h 114"/>
                <a:gd name="T89" fmla="*/ 180 w 180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" h="114">
                  <a:moveTo>
                    <a:pt x="4" y="7"/>
                  </a:moveTo>
                  <a:lnTo>
                    <a:pt x="7" y="4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5" y="22"/>
                  </a:lnTo>
                  <a:lnTo>
                    <a:pt x="103" y="37"/>
                  </a:lnTo>
                  <a:lnTo>
                    <a:pt x="140" y="62"/>
                  </a:lnTo>
                  <a:lnTo>
                    <a:pt x="162" y="84"/>
                  </a:lnTo>
                  <a:lnTo>
                    <a:pt x="173" y="92"/>
                  </a:lnTo>
                  <a:lnTo>
                    <a:pt x="176" y="99"/>
                  </a:lnTo>
                  <a:lnTo>
                    <a:pt x="180" y="103"/>
                  </a:lnTo>
                  <a:lnTo>
                    <a:pt x="176" y="106"/>
                  </a:lnTo>
                  <a:lnTo>
                    <a:pt x="173" y="110"/>
                  </a:lnTo>
                  <a:lnTo>
                    <a:pt x="169" y="114"/>
                  </a:lnTo>
                  <a:lnTo>
                    <a:pt x="162" y="114"/>
                  </a:lnTo>
                  <a:lnTo>
                    <a:pt x="151" y="110"/>
                  </a:lnTo>
                  <a:lnTo>
                    <a:pt x="121" y="99"/>
                  </a:lnTo>
                  <a:lnTo>
                    <a:pt x="77" y="81"/>
                  </a:lnTo>
                  <a:lnTo>
                    <a:pt x="55" y="70"/>
                  </a:lnTo>
                  <a:lnTo>
                    <a:pt x="37" y="59"/>
                  </a:lnTo>
                  <a:lnTo>
                    <a:pt x="22" y="48"/>
                  </a:lnTo>
                  <a:lnTo>
                    <a:pt x="11" y="37"/>
                  </a:lnTo>
                  <a:lnTo>
                    <a:pt x="7" y="26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0" name="Freeform 77">
              <a:extLst>
                <a:ext uri="{FF2B5EF4-FFF2-40B4-BE49-F238E27FC236}">
                  <a16:creationId xmlns:a16="http://schemas.microsoft.com/office/drawing/2014/main" id="{726CB328-623A-456E-8034-C3E4F263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57"/>
              <a:ext cx="114" cy="147"/>
            </a:xfrm>
            <a:custGeom>
              <a:avLst/>
              <a:gdLst>
                <a:gd name="T0" fmla="*/ 4 w 114"/>
                <a:gd name="T1" fmla="*/ 0 h 147"/>
                <a:gd name="T2" fmla="*/ 8 w 114"/>
                <a:gd name="T3" fmla="*/ 0 h 147"/>
                <a:gd name="T4" fmla="*/ 15 w 114"/>
                <a:gd name="T5" fmla="*/ 0 h 147"/>
                <a:gd name="T6" fmla="*/ 26 w 114"/>
                <a:gd name="T7" fmla="*/ 4 h 147"/>
                <a:gd name="T8" fmla="*/ 33 w 114"/>
                <a:gd name="T9" fmla="*/ 8 h 147"/>
                <a:gd name="T10" fmla="*/ 45 w 114"/>
                <a:gd name="T11" fmla="*/ 15 h 147"/>
                <a:gd name="T12" fmla="*/ 56 w 114"/>
                <a:gd name="T13" fmla="*/ 26 h 147"/>
                <a:gd name="T14" fmla="*/ 67 w 114"/>
                <a:gd name="T15" fmla="*/ 41 h 147"/>
                <a:gd name="T16" fmla="*/ 78 w 114"/>
                <a:gd name="T17" fmla="*/ 59 h 147"/>
                <a:gd name="T18" fmla="*/ 92 w 114"/>
                <a:gd name="T19" fmla="*/ 96 h 147"/>
                <a:gd name="T20" fmla="*/ 107 w 114"/>
                <a:gd name="T21" fmla="*/ 121 h 147"/>
                <a:gd name="T22" fmla="*/ 111 w 114"/>
                <a:gd name="T23" fmla="*/ 129 h 147"/>
                <a:gd name="T24" fmla="*/ 114 w 114"/>
                <a:gd name="T25" fmla="*/ 136 h 147"/>
                <a:gd name="T26" fmla="*/ 114 w 114"/>
                <a:gd name="T27" fmla="*/ 143 h 147"/>
                <a:gd name="T28" fmla="*/ 111 w 114"/>
                <a:gd name="T29" fmla="*/ 147 h 147"/>
                <a:gd name="T30" fmla="*/ 107 w 114"/>
                <a:gd name="T31" fmla="*/ 147 h 147"/>
                <a:gd name="T32" fmla="*/ 103 w 114"/>
                <a:gd name="T33" fmla="*/ 147 h 147"/>
                <a:gd name="T34" fmla="*/ 96 w 114"/>
                <a:gd name="T35" fmla="*/ 143 h 147"/>
                <a:gd name="T36" fmla="*/ 89 w 114"/>
                <a:gd name="T37" fmla="*/ 136 h 147"/>
                <a:gd name="T38" fmla="*/ 67 w 114"/>
                <a:gd name="T39" fmla="*/ 118 h 147"/>
                <a:gd name="T40" fmla="*/ 41 w 114"/>
                <a:gd name="T41" fmla="*/ 88 h 147"/>
                <a:gd name="T42" fmla="*/ 26 w 114"/>
                <a:gd name="T43" fmla="*/ 70 h 147"/>
                <a:gd name="T44" fmla="*/ 15 w 114"/>
                <a:gd name="T45" fmla="*/ 55 h 147"/>
                <a:gd name="T46" fmla="*/ 4 w 114"/>
                <a:gd name="T47" fmla="*/ 41 h 147"/>
                <a:gd name="T48" fmla="*/ 0 w 114"/>
                <a:gd name="T49" fmla="*/ 30 h 147"/>
                <a:gd name="T50" fmla="*/ 0 w 114"/>
                <a:gd name="T51" fmla="*/ 19 h 147"/>
                <a:gd name="T52" fmla="*/ 0 w 114"/>
                <a:gd name="T53" fmla="*/ 11 h 147"/>
                <a:gd name="T54" fmla="*/ 0 w 114"/>
                <a:gd name="T55" fmla="*/ 4 h 147"/>
                <a:gd name="T56" fmla="*/ 4 w 114"/>
                <a:gd name="T57" fmla="*/ 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147"/>
                <a:gd name="T89" fmla="*/ 114 w 114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147">
                  <a:moveTo>
                    <a:pt x="4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5" y="15"/>
                  </a:lnTo>
                  <a:lnTo>
                    <a:pt x="56" y="26"/>
                  </a:lnTo>
                  <a:lnTo>
                    <a:pt x="67" y="41"/>
                  </a:lnTo>
                  <a:lnTo>
                    <a:pt x="78" y="59"/>
                  </a:lnTo>
                  <a:lnTo>
                    <a:pt x="92" y="96"/>
                  </a:lnTo>
                  <a:lnTo>
                    <a:pt x="107" y="121"/>
                  </a:lnTo>
                  <a:lnTo>
                    <a:pt x="111" y="129"/>
                  </a:lnTo>
                  <a:lnTo>
                    <a:pt x="114" y="136"/>
                  </a:lnTo>
                  <a:lnTo>
                    <a:pt x="114" y="143"/>
                  </a:lnTo>
                  <a:lnTo>
                    <a:pt x="111" y="147"/>
                  </a:lnTo>
                  <a:lnTo>
                    <a:pt x="107" y="147"/>
                  </a:lnTo>
                  <a:lnTo>
                    <a:pt x="103" y="147"/>
                  </a:lnTo>
                  <a:lnTo>
                    <a:pt x="96" y="143"/>
                  </a:lnTo>
                  <a:lnTo>
                    <a:pt x="89" y="136"/>
                  </a:lnTo>
                  <a:lnTo>
                    <a:pt x="67" y="118"/>
                  </a:lnTo>
                  <a:lnTo>
                    <a:pt x="41" y="88"/>
                  </a:lnTo>
                  <a:lnTo>
                    <a:pt x="26" y="70"/>
                  </a:lnTo>
                  <a:lnTo>
                    <a:pt x="15" y="55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1" name="Freeform 78">
              <a:extLst>
                <a:ext uri="{FF2B5EF4-FFF2-40B4-BE49-F238E27FC236}">
                  <a16:creationId xmlns:a16="http://schemas.microsoft.com/office/drawing/2014/main" id="{C7A3D8BF-C84A-4031-9E2D-BB5A06C7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31"/>
              <a:ext cx="85" cy="136"/>
            </a:xfrm>
            <a:custGeom>
              <a:avLst/>
              <a:gdLst>
                <a:gd name="T0" fmla="*/ 7 w 85"/>
                <a:gd name="T1" fmla="*/ 0 h 136"/>
                <a:gd name="T2" fmla="*/ 15 w 85"/>
                <a:gd name="T3" fmla="*/ 0 h 136"/>
                <a:gd name="T4" fmla="*/ 29 w 85"/>
                <a:gd name="T5" fmla="*/ 7 h 136"/>
                <a:gd name="T6" fmla="*/ 40 w 85"/>
                <a:gd name="T7" fmla="*/ 14 h 136"/>
                <a:gd name="T8" fmla="*/ 48 w 85"/>
                <a:gd name="T9" fmla="*/ 25 h 136"/>
                <a:gd name="T10" fmla="*/ 55 w 85"/>
                <a:gd name="T11" fmla="*/ 40 h 136"/>
                <a:gd name="T12" fmla="*/ 63 w 85"/>
                <a:gd name="T13" fmla="*/ 58 h 136"/>
                <a:gd name="T14" fmla="*/ 74 w 85"/>
                <a:gd name="T15" fmla="*/ 91 h 136"/>
                <a:gd name="T16" fmla="*/ 81 w 85"/>
                <a:gd name="T17" fmla="*/ 114 h 136"/>
                <a:gd name="T18" fmla="*/ 85 w 85"/>
                <a:gd name="T19" fmla="*/ 128 h 136"/>
                <a:gd name="T20" fmla="*/ 81 w 85"/>
                <a:gd name="T21" fmla="*/ 136 h 136"/>
                <a:gd name="T22" fmla="*/ 74 w 85"/>
                <a:gd name="T23" fmla="*/ 136 h 136"/>
                <a:gd name="T24" fmla="*/ 63 w 85"/>
                <a:gd name="T25" fmla="*/ 125 h 136"/>
                <a:gd name="T26" fmla="*/ 48 w 85"/>
                <a:gd name="T27" fmla="*/ 106 h 136"/>
                <a:gd name="T28" fmla="*/ 26 w 85"/>
                <a:gd name="T29" fmla="*/ 77 h 136"/>
                <a:gd name="T30" fmla="*/ 7 w 85"/>
                <a:gd name="T31" fmla="*/ 47 h 136"/>
                <a:gd name="T32" fmla="*/ 0 w 85"/>
                <a:gd name="T33" fmla="*/ 22 h 136"/>
                <a:gd name="T34" fmla="*/ 0 w 85"/>
                <a:gd name="T35" fmla="*/ 7 h 136"/>
                <a:gd name="T36" fmla="*/ 7 w 85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"/>
                <a:gd name="T58" fmla="*/ 0 h 136"/>
                <a:gd name="T59" fmla="*/ 85 w 85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" h="136">
                  <a:moveTo>
                    <a:pt x="7" y="0"/>
                  </a:moveTo>
                  <a:lnTo>
                    <a:pt x="15" y="0"/>
                  </a:lnTo>
                  <a:lnTo>
                    <a:pt x="29" y="7"/>
                  </a:lnTo>
                  <a:lnTo>
                    <a:pt x="40" y="14"/>
                  </a:lnTo>
                  <a:lnTo>
                    <a:pt x="48" y="25"/>
                  </a:lnTo>
                  <a:lnTo>
                    <a:pt x="55" y="40"/>
                  </a:lnTo>
                  <a:lnTo>
                    <a:pt x="63" y="58"/>
                  </a:lnTo>
                  <a:lnTo>
                    <a:pt x="74" y="91"/>
                  </a:lnTo>
                  <a:lnTo>
                    <a:pt x="81" y="114"/>
                  </a:lnTo>
                  <a:lnTo>
                    <a:pt x="85" y="128"/>
                  </a:lnTo>
                  <a:lnTo>
                    <a:pt x="81" y="136"/>
                  </a:lnTo>
                  <a:lnTo>
                    <a:pt x="74" y="136"/>
                  </a:lnTo>
                  <a:lnTo>
                    <a:pt x="63" y="125"/>
                  </a:lnTo>
                  <a:lnTo>
                    <a:pt x="48" y="106"/>
                  </a:lnTo>
                  <a:lnTo>
                    <a:pt x="26" y="77"/>
                  </a:lnTo>
                  <a:lnTo>
                    <a:pt x="7" y="47"/>
                  </a:lnTo>
                  <a:lnTo>
                    <a:pt x="0" y="22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2" name="Freeform 79">
              <a:extLst>
                <a:ext uri="{FF2B5EF4-FFF2-40B4-BE49-F238E27FC236}">
                  <a16:creationId xmlns:a16="http://schemas.microsoft.com/office/drawing/2014/main" id="{0C38E92B-28D3-4432-AC97-174278D3B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19"/>
              <a:ext cx="110" cy="169"/>
            </a:xfrm>
            <a:custGeom>
              <a:avLst/>
              <a:gdLst>
                <a:gd name="T0" fmla="*/ 7 w 110"/>
                <a:gd name="T1" fmla="*/ 0 h 169"/>
                <a:gd name="T2" fmla="*/ 11 w 110"/>
                <a:gd name="T3" fmla="*/ 0 h 169"/>
                <a:gd name="T4" fmla="*/ 15 w 110"/>
                <a:gd name="T5" fmla="*/ 0 h 169"/>
                <a:gd name="T6" fmla="*/ 22 w 110"/>
                <a:gd name="T7" fmla="*/ 3 h 169"/>
                <a:gd name="T8" fmla="*/ 33 w 110"/>
                <a:gd name="T9" fmla="*/ 7 h 169"/>
                <a:gd name="T10" fmla="*/ 40 w 110"/>
                <a:gd name="T11" fmla="*/ 18 h 169"/>
                <a:gd name="T12" fmla="*/ 51 w 110"/>
                <a:gd name="T13" fmla="*/ 29 h 169"/>
                <a:gd name="T14" fmla="*/ 62 w 110"/>
                <a:gd name="T15" fmla="*/ 48 h 169"/>
                <a:gd name="T16" fmla="*/ 74 w 110"/>
                <a:gd name="T17" fmla="*/ 70 h 169"/>
                <a:gd name="T18" fmla="*/ 88 w 110"/>
                <a:gd name="T19" fmla="*/ 110 h 169"/>
                <a:gd name="T20" fmla="*/ 103 w 110"/>
                <a:gd name="T21" fmla="*/ 136 h 169"/>
                <a:gd name="T22" fmla="*/ 110 w 110"/>
                <a:gd name="T23" fmla="*/ 154 h 169"/>
                <a:gd name="T24" fmla="*/ 107 w 110"/>
                <a:gd name="T25" fmla="*/ 165 h 169"/>
                <a:gd name="T26" fmla="*/ 103 w 110"/>
                <a:gd name="T27" fmla="*/ 169 h 169"/>
                <a:gd name="T28" fmla="*/ 99 w 110"/>
                <a:gd name="T29" fmla="*/ 165 h 169"/>
                <a:gd name="T30" fmla="*/ 96 w 110"/>
                <a:gd name="T31" fmla="*/ 161 h 169"/>
                <a:gd name="T32" fmla="*/ 88 w 110"/>
                <a:gd name="T33" fmla="*/ 154 h 169"/>
                <a:gd name="T34" fmla="*/ 70 w 110"/>
                <a:gd name="T35" fmla="*/ 132 h 169"/>
                <a:gd name="T36" fmla="*/ 40 w 110"/>
                <a:gd name="T37" fmla="*/ 99 h 169"/>
                <a:gd name="T38" fmla="*/ 15 w 110"/>
                <a:gd name="T39" fmla="*/ 59 h 169"/>
                <a:gd name="T40" fmla="*/ 4 w 110"/>
                <a:gd name="T41" fmla="*/ 33 h 169"/>
                <a:gd name="T42" fmla="*/ 0 w 110"/>
                <a:gd name="T43" fmla="*/ 11 h 169"/>
                <a:gd name="T44" fmla="*/ 7 w 110"/>
                <a:gd name="T45" fmla="*/ 0 h 16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169"/>
                <a:gd name="T71" fmla="*/ 110 w 110"/>
                <a:gd name="T72" fmla="*/ 169 h 16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169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3" y="7"/>
                  </a:lnTo>
                  <a:lnTo>
                    <a:pt x="40" y="18"/>
                  </a:lnTo>
                  <a:lnTo>
                    <a:pt x="51" y="29"/>
                  </a:lnTo>
                  <a:lnTo>
                    <a:pt x="62" y="48"/>
                  </a:lnTo>
                  <a:lnTo>
                    <a:pt x="74" y="70"/>
                  </a:lnTo>
                  <a:lnTo>
                    <a:pt x="88" y="110"/>
                  </a:lnTo>
                  <a:lnTo>
                    <a:pt x="103" y="136"/>
                  </a:lnTo>
                  <a:lnTo>
                    <a:pt x="110" y="154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99" y="165"/>
                  </a:lnTo>
                  <a:lnTo>
                    <a:pt x="96" y="161"/>
                  </a:lnTo>
                  <a:lnTo>
                    <a:pt x="88" y="154"/>
                  </a:lnTo>
                  <a:lnTo>
                    <a:pt x="70" y="132"/>
                  </a:lnTo>
                  <a:lnTo>
                    <a:pt x="40" y="99"/>
                  </a:lnTo>
                  <a:lnTo>
                    <a:pt x="15" y="59"/>
                  </a:lnTo>
                  <a:lnTo>
                    <a:pt x="4" y="33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3" name="Freeform 80">
              <a:extLst>
                <a:ext uri="{FF2B5EF4-FFF2-40B4-BE49-F238E27FC236}">
                  <a16:creationId xmlns:a16="http://schemas.microsoft.com/office/drawing/2014/main" id="{244F56D9-F067-4F5D-8803-7F72F963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6"/>
              <a:ext cx="147" cy="84"/>
            </a:xfrm>
            <a:custGeom>
              <a:avLst/>
              <a:gdLst>
                <a:gd name="T0" fmla="*/ 144 w 147"/>
                <a:gd name="T1" fmla="*/ 84 h 84"/>
                <a:gd name="T2" fmla="*/ 129 w 147"/>
                <a:gd name="T3" fmla="*/ 77 h 84"/>
                <a:gd name="T4" fmla="*/ 88 w 147"/>
                <a:gd name="T5" fmla="*/ 58 h 84"/>
                <a:gd name="T6" fmla="*/ 41 w 147"/>
                <a:gd name="T7" fmla="*/ 33 h 84"/>
                <a:gd name="T8" fmla="*/ 0 w 147"/>
                <a:gd name="T9" fmla="*/ 7 h 84"/>
                <a:gd name="T10" fmla="*/ 4 w 147"/>
                <a:gd name="T11" fmla="*/ 0 h 84"/>
                <a:gd name="T12" fmla="*/ 44 w 147"/>
                <a:gd name="T13" fmla="*/ 25 h 84"/>
                <a:gd name="T14" fmla="*/ 92 w 147"/>
                <a:gd name="T15" fmla="*/ 51 h 84"/>
                <a:gd name="T16" fmla="*/ 133 w 147"/>
                <a:gd name="T17" fmla="*/ 69 h 84"/>
                <a:gd name="T18" fmla="*/ 147 w 147"/>
                <a:gd name="T19" fmla="*/ 77 h 84"/>
                <a:gd name="T20" fmla="*/ 144 w 147"/>
                <a:gd name="T21" fmla="*/ 84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7"/>
                <a:gd name="T34" fmla="*/ 0 h 84"/>
                <a:gd name="T35" fmla="*/ 147 w 14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7" h="84">
                  <a:moveTo>
                    <a:pt x="144" y="84"/>
                  </a:moveTo>
                  <a:lnTo>
                    <a:pt x="129" y="77"/>
                  </a:lnTo>
                  <a:lnTo>
                    <a:pt x="88" y="58"/>
                  </a:lnTo>
                  <a:lnTo>
                    <a:pt x="41" y="3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4" y="25"/>
                  </a:lnTo>
                  <a:lnTo>
                    <a:pt x="92" y="51"/>
                  </a:lnTo>
                  <a:lnTo>
                    <a:pt x="133" y="69"/>
                  </a:lnTo>
                  <a:lnTo>
                    <a:pt x="147" y="77"/>
                  </a:lnTo>
                  <a:lnTo>
                    <a:pt x="144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4" name="Freeform 81">
              <a:extLst>
                <a:ext uri="{FF2B5EF4-FFF2-40B4-BE49-F238E27FC236}">
                  <a16:creationId xmlns:a16="http://schemas.microsoft.com/office/drawing/2014/main" id="{A91FAC6D-3C30-4518-B1E6-CB6E218C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398"/>
              <a:ext cx="180" cy="66"/>
            </a:xfrm>
            <a:custGeom>
              <a:avLst/>
              <a:gdLst>
                <a:gd name="T0" fmla="*/ 176 w 180"/>
                <a:gd name="T1" fmla="*/ 66 h 66"/>
                <a:gd name="T2" fmla="*/ 154 w 180"/>
                <a:gd name="T3" fmla="*/ 58 h 66"/>
                <a:gd name="T4" fmla="*/ 106 w 180"/>
                <a:gd name="T5" fmla="*/ 44 h 66"/>
                <a:gd name="T6" fmla="*/ 47 w 180"/>
                <a:gd name="T7" fmla="*/ 25 h 66"/>
                <a:gd name="T8" fmla="*/ 0 w 180"/>
                <a:gd name="T9" fmla="*/ 11 h 66"/>
                <a:gd name="T10" fmla="*/ 0 w 180"/>
                <a:gd name="T11" fmla="*/ 0 h 66"/>
                <a:gd name="T12" fmla="*/ 51 w 180"/>
                <a:gd name="T13" fmla="*/ 14 h 66"/>
                <a:gd name="T14" fmla="*/ 110 w 180"/>
                <a:gd name="T15" fmla="*/ 33 h 66"/>
                <a:gd name="T16" fmla="*/ 158 w 180"/>
                <a:gd name="T17" fmla="*/ 51 h 66"/>
                <a:gd name="T18" fmla="*/ 180 w 180"/>
                <a:gd name="T19" fmla="*/ 58 h 66"/>
                <a:gd name="T20" fmla="*/ 176 w 180"/>
                <a:gd name="T21" fmla="*/ 6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0"/>
                <a:gd name="T34" fmla="*/ 0 h 66"/>
                <a:gd name="T35" fmla="*/ 180 w 180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0" h="66">
                  <a:moveTo>
                    <a:pt x="176" y="66"/>
                  </a:moveTo>
                  <a:lnTo>
                    <a:pt x="154" y="58"/>
                  </a:lnTo>
                  <a:lnTo>
                    <a:pt x="106" y="44"/>
                  </a:lnTo>
                  <a:lnTo>
                    <a:pt x="47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1" y="14"/>
                  </a:lnTo>
                  <a:lnTo>
                    <a:pt x="110" y="33"/>
                  </a:lnTo>
                  <a:lnTo>
                    <a:pt x="158" y="51"/>
                  </a:lnTo>
                  <a:lnTo>
                    <a:pt x="180" y="58"/>
                  </a:lnTo>
                  <a:lnTo>
                    <a:pt x="176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5" name="Freeform 82">
              <a:extLst>
                <a:ext uri="{FF2B5EF4-FFF2-40B4-BE49-F238E27FC236}">
                  <a16:creationId xmlns:a16="http://schemas.microsoft.com/office/drawing/2014/main" id="{CAD055D0-0C2C-4A96-BA3E-830C5D69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515"/>
              <a:ext cx="177" cy="41"/>
            </a:xfrm>
            <a:custGeom>
              <a:avLst/>
              <a:gdLst>
                <a:gd name="T0" fmla="*/ 173 w 177"/>
                <a:gd name="T1" fmla="*/ 41 h 41"/>
                <a:gd name="T2" fmla="*/ 158 w 177"/>
                <a:gd name="T3" fmla="*/ 37 h 41"/>
                <a:gd name="T4" fmla="*/ 122 w 177"/>
                <a:gd name="T5" fmla="*/ 30 h 41"/>
                <a:gd name="T6" fmla="*/ 66 w 177"/>
                <a:gd name="T7" fmla="*/ 19 h 41"/>
                <a:gd name="T8" fmla="*/ 0 w 177"/>
                <a:gd name="T9" fmla="*/ 11 h 41"/>
                <a:gd name="T10" fmla="*/ 4 w 177"/>
                <a:gd name="T11" fmla="*/ 0 h 41"/>
                <a:gd name="T12" fmla="*/ 66 w 177"/>
                <a:gd name="T13" fmla="*/ 7 h 41"/>
                <a:gd name="T14" fmla="*/ 122 w 177"/>
                <a:gd name="T15" fmla="*/ 19 h 41"/>
                <a:gd name="T16" fmla="*/ 162 w 177"/>
                <a:gd name="T17" fmla="*/ 30 h 41"/>
                <a:gd name="T18" fmla="*/ 177 w 177"/>
                <a:gd name="T19" fmla="*/ 33 h 41"/>
                <a:gd name="T20" fmla="*/ 173 w 177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41"/>
                <a:gd name="T35" fmla="*/ 177 w 177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41">
                  <a:moveTo>
                    <a:pt x="173" y="41"/>
                  </a:moveTo>
                  <a:lnTo>
                    <a:pt x="158" y="37"/>
                  </a:lnTo>
                  <a:lnTo>
                    <a:pt x="122" y="30"/>
                  </a:lnTo>
                  <a:lnTo>
                    <a:pt x="66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66" y="7"/>
                  </a:lnTo>
                  <a:lnTo>
                    <a:pt x="122" y="19"/>
                  </a:lnTo>
                  <a:lnTo>
                    <a:pt x="162" y="30"/>
                  </a:lnTo>
                  <a:lnTo>
                    <a:pt x="177" y="33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6" name="Freeform 83">
              <a:extLst>
                <a:ext uri="{FF2B5EF4-FFF2-40B4-BE49-F238E27FC236}">
                  <a16:creationId xmlns:a16="http://schemas.microsoft.com/office/drawing/2014/main" id="{C93A1DE5-9381-4330-8142-5300FD50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03"/>
              <a:ext cx="136" cy="41"/>
            </a:xfrm>
            <a:custGeom>
              <a:avLst/>
              <a:gdLst>
                <a:gd name="T0" fmla="*/ 136 w 136"/>
                <a:gd name="T1" fmla="*/ 41 h 41"/>
                <a:gd name="T2" fmla="*/ 125 w 136"/>
                <a:gd name="T3" fmla="*/ 37 h 41"/>
                <a:gd name="T4" fmla="*/ 99 w 136"/>
                <a:gd name="T5" fmla="*/ 33 h 41"/>
                <a:gd name="T6" fmla="*/ 58 w 136"/>
                <a:gd name="T7" fmla="*/ 22 h 41"/>
                <a:gd name="T8" fmla="*/ 0 w 136"/>
                <a:gd name="T9" fmla="*/ 11 h 41"/>
                <a:gd name="T10" fmla="*/ 3 w 136"/>
                <a:gd name="T11" fmla="*/ 0 h 41"/>
                <a:gd name="T12" fmla="*/ 58 w 136"/>
                <a:gd name="T13" fmla="*/ 15 h 41"/>
                <a:gd name="T14" fmla="*/ 103 w 136"/>
                <a:gd name="T15" fmla="*/ 22 h 41"/>
                <a:gd name="T16" fmla="*/ 128 w 136"/>
                <a:gd name="T17" fmla="*/ 30 h 41"/>
                <a:gd name="T18" fmla="*/ 136 w 136"/>
                <a:gd name="T19" fmla="*/ 33 h 41"/>
                <a:gd name="T20" fmla="*/ 136 w 136"/>
                <a:gd name="T21" fmla="*/ 4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41"/>
                <a:gd name="T35" fmla="*/ 136 w 136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41">
                  <a:moveTo>
                    <a:pt x="136" y="41"/>
                  </a:moveTo>
                  <a:lnTo>
                    <a:pt x="125" y="37"/>
                  </a:lnTo>
                  <a:lnTo>
                    <a:pt x="99" y="33"/>
                  </a:lnTo>
                  <a:lnTo>
                    <a:pt x="5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58" y="15"/>
                  </a:lnTo>
                  <a:lnTo>
                    <a:pt x="103" y="22"/>
                  </a:lnTo>
                  <a:lnTo>
                    <a:pt x="128" y="30"/>
                  </a:lnTo>
                  <a:lnTo>
                    <a:pt x="136" y="33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7" name="Freeform 84">
              <a:extLst>
                <a:ext uri="{FF2B5EF4-FFF2-40B4-BE49-F238E27FC236}">
                  <a16:creationId xmlns:a16="http://schemas.microsoft.com/office/drawing/2014/main" id="{445E43D7-27D8-4473-85C6-FB5F80D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51"/>
              <a:ext cx="106" cy="114"/>
            </a:xfrm>
            <a:custGeom>
              <a:avLst/>
              <a:gdLst>
                <a:gd name="T0" fmla="*/ 103 w 106"/>
                <a:gd name="T1" fmla="*/ 114 h 114"/>
                <a:gd name="T2" fmla="*/ 59 w 106"/>
                <a:gd name="T3" fmla="*/ 66 h 114"/>
                <a:gd name="T4" fmla="*/ 0 w 106"/>
                <a:gd name="T5" fmla="*/ 7 h 114"/>
                <a:gd name="T6" fmla="*/ 3 w 106"/>
                <a:gd name="T7" fmla="*/ 0 h 114"/>
                <a:gd name="T8" fmla="*/ 29 w 106"/>
                <a:gd name="T9" fmla="*/ 22 h 114"/>
                <a:gd name="T10" fmla="*/ 62 w 106"/>
                <a:gd name="T11" fmla="*/ 59 h 114"/>
                <a:gd name="T12" fmla="*/ 95 w 106"/>
                <a:gd name="T13" fmla="*/ 92 h 114"/>
                <a:gd name="T14" fmla="*/ 106 w 106"/>
                <a:gd name="T15" fmla="*/ 110 h 114"/>
                <a:gd name="T16" fmla="*/ 103 w 106"/>
                <a:gd name="T17" fmla="*/ 114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14"/>
                <a:gd name="T29" fmla="*/ 106 w 106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14">
                  <a:moveTo>
                    <a:pt x="103" y="114"/>
                  </a:moveTo>
                  <a:lnTo>
                    <a:pt x="59" y="66"/>
                  </a:lnTo>
                  <a:lnTo>
                    <a:pt x="0" y="7"/>
                  </a:lnTo>
                  <a:lnTo>
                    <a:pt x="3" y="0"/>
                  </a:lnTo>
                  <a:lnTo>
                    <a:pt x="29" y="22"/>
                  </a:lnTo>
                  <a:lnTo>
                    <a:pt x="62" y="59"/>
                  </a:lnTo>
                  <a:lnTo>
                    <a:pt x="95" y="92"/>
                  </a:lnTo>
                  <a:lnTo>
                    <a:pt x="106" y="110"/>
                  </a:lnTo>
                  <a:lnTo>
                    <a:pt x="103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8" name="Freeform 85">
              <a:extLst>
                <a:ext uri="{FF2B5EF4-FFF2-40B4-BE49-F238E27FC236}">
                  <a16:creationId xmlns:a16="http://schemas.microsoft.com/office/drawing/2014/main" id="{1735C8AC-CAA4-4072-A748-F95E5C352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302"/>
              <a:ext cx="81" cy="129"/>
            </a:xfrm>
            <a:custGeom>
              <a:avLst/>
              <a:gdLst>
                <a:gd name="T0" fmla="*/ 74 w 81"/>
                <a:gd name="T1" fmla="*/ 129 h 129"/>
                <a:gd name="T2" fmla="*/ 0 w 81"/>
                <a:gd name="T3" fmla="*/ 4 h 129"/>
                <a:gd name="T4" fmla="*/ 8 w 81"/>
                <a:gd name="T5" fmla="*/ 0 h 129"/>
                <a:gd name="T6" fmla="*/ 81 w 81"/>
                <a:gd name="T7" fmla="*/ 125 h 129"/>
                <a:gd name="T8" fmla="*/ 74 w 81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29"/>
                <a:gd name="T17" fmla="*/ 81 w 8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29">
                  <a:moveTo>
                    <a:pt x="74" y="129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1" y="125"/>
                  </a:lnTo>
                  <a:lnTo>
                    <a:pt x="74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09" name="Freeform 86">
              <a:extLst>
                <a:ext uri="{FF2B5EF4-FFF2-40B4-BE49-F238E27FC236}">
                  <a16:creationId xmlns:a16="http://schemas.microsoft.com/office/drawing/2014/main" id="{B2401D71-20EB-4783-8647-E285E9C9A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7"/>
              <a:ext cx="55" cy="88"/>
            </a:xfrm>
            <a:custGeom>
              <a:avLst/>
              <a:gdLst>
                <a:gd name="T0" fmla="*/ 44 w 55"/>
                <a:gd name="T1" fmla="*/ 88 h 88"/>
                <a:gd name="T2" fmla="*/ 0 w 55"/>
                <a:gd name="T3" fmla="*/ 4 h 88"/>
                <a:gd name="T4" fmla="*/ 7 w 55"/>
                <a:gd name="T5" fmla="*/ 0 h 88"/>
                <a:gd name="T6" fmla="*/ 55 w 55"/>
                <a:gd name="T7" fmla="*/ 84 h 88"/>
                <a:gd name="T8" fmla="*/ 44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88"/>
                <a:gd name="T17" fmla="*/ 55 w 55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88">
                  <a:moveTo>
                    <a:pt x="44" y="88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5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0" name="Freeform 87">
              <a:extLst>
                <a:ext uri="{FF2B5EF4-FFF2-40B4-BE49-F238E27FC236}">
                  <a16:creationId xmlns:a16="http://schemas.microsoft.com/office/drawing/2014/main" id="{2F6E1E62-F0B1-427C-8E8F-BA659264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90"/>
              <a:ext cx="180" cy="316"/>
            </a:xfrm>
            <a:custGeom>
              <a:avLst/>
              <a:gdLst>
                <a:gd name="T0" fmla="*/ 25 w 180"/>
                <a:gd name="T1" fmla="*/ 0 h 316"/>
                <a:gd name="T2" fmla="*/ 132 w 180"/>
                <a:gd name="T3" fmla="*/ 41 h 316"/>
                <a:gd name="T4" fmla="*/ 180 w 180"/>
                <a:gd name="T5" fmla="*/ 316 h 316"/>
                <a:gd name="T6" fmla="*/ 0 w 180"/>
                <a:gd name="T7" fmla="*/ 114 h 316"/>
                <a:gd name="T8" fmla="*/ 25 w 18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316"/>
                <a:gd name="T17" fmla="*/ 180 w 18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316">
                  <a:moveTo>
                    <a:pt x="25" y="0"/>
                  </a:moveTo>
                  <a:lnTo>
                    <a:pt x="132" y="41"/>
                  </a:lnTo>
                  <a:lnTo>
                    <a:pt x="180" y="316"/>
                  </a:lnTo>
                  <a:lnTo>
                    <a:pt x="0" y="1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1" name="Freeform 88">
              <a:extLst>
                <a:ext uri="{FF2B5EF4-FFF2-40B4-BE49-F238E27FC236}">
                  <a16:creationId xmlns:a16="http://schemas.microsoft.com/office/drawing/2014/main" id="{52B922E6-1F79-4D83-B961-037F6084C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3" y="2570"/>
              <a:ext cx="173" cy="169"/>
            </a:xfrm>
            <a:custGeom>
              <a:avLst/>
              <a:gdLst>
                <a:gd name="T0" fmla="*/ 8 w 173"/>
                <a:gd name="T1" fmla="*/ 4 h 169"/>
                <a:gd name="T2" fmla="*/ 8 w 173"/>
                <a:gd name="T3" fmla="*/ 4 h 169"/>
                <a:gd name="T4" fmla="*/ 11 w 173"/>
                <a:gd name="T5" fmla="*/ 4 h 169"/>
                <a:gd name="T6" fmla="*/ 11 w 173"/>
                <a:gd name="T7" fmla="*/ 4 h 169"/>
                <a:gd name="T8" fmla="*/ 19 w 173"/>
                <a:gd name="T9" fmla="*/ 0 h 169"/>
                <a:gd name="T10" fmla="*/ 26 w 173"/>
                <a:gd name="T11" fmla="*/ 0 h 169"/>
                <a:gd name="T12" fmla="*/ 37 w 173"/>
                <a:gd name="T13" fmla="*/ 0 h 169"/>
                <a:gd name="T14" fmla="*/ 52 w 173"/>
                <a:gd name="T15" fmla="*/ 4 h 169"/>
                <a:gd name="T16" fmla="*/ 67 w 173"/>
                <a:gd name="T17" fmla="*/ 11 h 169"/>
                <a:gd name="T18" fmla="*/ 81 w 173"/>
                <a:gd name="T19" fmla="*/ 22 h 169"/>
                <a:gd name="T20" fmla="*/ 100 w 173"/>
                <a:gd name="T21" fmla="*/ 41 h 169"/>
                <a:gd name="T22" fmla="*/ 114 w 173"/>
                <a:gd name="T23" fmla="*/ 59 h 169"/>
                <a:gd name="T24" fmla="*/ 129 w 173"/>
                <a:gd name="T25" fmla="*/ 81 h 169"/>
                <a:gd name="T26" fmla="*/ 144 w 173"/>
                <a:gd name="T27" fmla="*/ 99 h 169"/>
                <a:gd name="T28" fmla="*/ 162 w 173"/>
                <a:gd name="T29" fmla="*/ 121 h 169"/>
                <a:gd name="T30" fmla="*/ 170 w 173"/>
                <a:gd name="T31" fmla="*/ 136 h 169"/>
                <a:gd name="T32" fmla="*/ 173 w 173"/>
                <a:gd name="T33" fmla="*/ 143 h 169"/>
                <a:gd name="T34" fmla="*/ 173 w 173"/>
                <a:gd name="T35" fmla="*/ 151 h 169"/>
                <a:gd name="T36" fmla="*/ 173 w 173"/>
                <a:gd name="T37" fmla="*/ 154 h 169"/>
                <a:gd name="T38" fmla="*/ 170 w 173"/>
                <a:gd name="T39" fmla="*/ 162 h 169"/>
                <a:gd name="T40" fmla="*/ 162 w 173"/>
                <a:gd name="T41" fmla="*/ 165 h 169"/>
                <a:gd name="T42" fmla="*/ 155 w 173"/>
                <a:gd name="T43" fmla="*/ 169 h 169"/>
                <a:gd name="T44" fmla="*/ 148 w 173"/>
                <a:gd name="T45" fmla="*/ 165 h 169"/>
                <a:gd name="T46" fmla="*/ 136 w 173"/>
                <a:gd name="T47" fmla="*/ 162 h 169"/>
                <a:gd name="T48" fmla="*/ 111 w 173"/>
                <a:gd name="T49" fmla="*/ 147 h 169"/>
                <a:gd name="T50" fmla="*/ 74 w 173"/>
                <a:gd name="T51" fmla="*/ 118 h 169"/>
                <a:gd name="T52" fmla="*/ 70 w 173"/>
                <a:gd name="T53" fmla="*/ 114 h 169"/>
                <a:gd name="T54" fmla="*/ 63 w 173"/>
                <a:gd name="T55" fmla="*/ 110 h 169"/>
                <a:gd name="T56" fmla="*/ 41 w 173"/>
                <a:gd name="T57" fmla="*/ 92 h 169"/>
                <a:gd name="T58" fmla="*/ 26 w 173"/>
                <a:gd name="T59" fmla="*/ 77 h 169"/>
                <a:gd name="T60" fmla="*/ 15 w 173"/>
                <a:gd name="T61" fmla="*/ 59 h 169"/>
                <a:gd name="T62" fmla="*/ 8 w 173"/>
                <a:gd name="T63" fmla="*/ 48 h 169"/>
                <a:gd name="T64" fmla="*/ 0 w 173"/>
                <a:gd name="T65" fmla="*/ 33 h 169"/>
                <a:gd name="T66" fmla="*/ 0 w 173"/>
                <a:gd name="T67" fmla="*/ 22 h 169"/>
                <a:gd name="T68" fmla="*/ 4 w 173"/>
                <a:gd name="T69" fmla="*/ 15 h 169"/>
                <a:gd name="T70" fmla="*/ 4 w 173"/>
                <a:gd name="T71" fmla="*/ 8 h 169"/>
                <a:gd name="T72" fmla="*/ 4 w 173"/>
                <a:gd name="T73" fmla="*/ 8 h 169"/>
                <a:gd name="T74" fmla="*/ 8 w 173"/>
                <a:gd name="T75" fmla="*/ 8 h 169"/>
                <a:gd name="T76" fmla="*/ 8 w 173"/>
                <a:gd name="T77" fmla="*/ 4 h 169"/>
                <a:gd name="T78" fmla="*/ 22 w 173"/>
                <a:gd name="T79" fmla="*/ 22 h 169"/>
                <a:gd name="T80" fmla="*/ 22 w 173"/>
                <a:gd name="T81" fmla="*/ 22 h 169"/>
                <a:gd name="T82" fmla="*/ 22 w 173"/>
                <a:gd name="T83" fmla="*/ 22 h 169"/>
                <a:gd name="T84" fmla="*/ 22 w 173"/>
                <a:gd name="T85" fmla="*/ 22 h 169"/>
                <a:gd name="T86" fmla="*/ 22 w 173"/>
                <a:gd name="T87" fmla="*/ 22 h 169"/>
                <a:gd name="T88" fmla="*/ 22 w 173"/>
                <a:gd name="T89" fmla="*/ 22 h 169"/>
                <a:gd name="T90" fmla="*/ 22 w 173"/>
                <a:gd name="T91" fmla="*/ 22 h 169"/>
                <a:gd name="T92" fmla="*/ 22 w 173"/>
                <a:gd name="T93" fmla="*/ 30 h 169"/>
                <a:gd name="T94" fmla="*/ 30 w 173"/>
                <a:gd name="T95" fmla="*/ 44 h 169"/>
                <a:gd name="T96" fmla="*/ 45 w 173"/>
                <a:gd name="T97" fmla="*/ 66 h 169"/>
                <a:gd name="T98" fmla="*/ 78 w 173"/>
                <a:gd name="T99" fmla="*/ 92 h 169"/>
                <a:gd name="T100" fmla="*/ 81 w 173"/>
                <a:gd name="T101" fmla="*/ 96 h 169"/>
                <a:gd name="T102" fmla="*/ 85 w 173"/>
                <a:gd name="T103" fmla="*/ 99 h 169"/>
                <a:gd name="T104" fmla="*/ 136 w 173"/>
                <a:gd name="T105" fmla="*/ 136 h 169"/>
                <a:gd name="T106" fmla="*/ 151 w 173"/>
                <a:gd name="T107" fmla="*/ 147 h 169"/>
                <a:gd name="T108" fmla="*/ 148 w 173"/>
                <a:gd name="T109" fmla="*/ 136 h 169"/>
                <a:gd name="T110" fmla="*/ 125 w 173"/>
                <a:gd name="T111" fmla="*/ 110 h 169"/>
                <a:gd name="T112" fmla="*/ 114 w 173"/>
                <a:gd name="T113" fmla="*/ 92 h 169"/>
                <a:gd name="T114" fmla="*/ 96 w 173"/>
                <a:gd name="T115" fmla="*/ 70 h 169"/>
                <a:gd name="T116" fmla="*/ 74 w 173"/>
                <a:gd name="T117" fmla="*/ 44 h 169"/>
                <a:gd name="T118" fmla="*/ 52 w 173"/>
                <a:gd name="T119" fmla="*/ 26 h 169"/>
                <a:gd name="T120" fmla="*/ 34 w 173"/>
                <a:gd name="T121" fmla="*/ 19 h 169"/>
                <a:gd name="T122" fmla="*/ 22 w 173"/>
                <a:gd name="T123" fmla="*/ 22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3"/>
                <a:gd name="T187" fmla="*/ 0 h 169"/>
                <a:gd name="T188" fmla="*/ 173 w 173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3" h="169">
                  <a:moveTo>
                    <a:pt x="8" y="4"/>
                  </a:moveTo>
                  <a:lnTo>
                    <a:pt x="8" y="4"/>
                  </a:lnTo>
                  <a:lnTo>
                    <a:pt x="11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7" y="11"/>
                  </a:lnTo>
                  <a:lnTo>
                    <a:pt x="81" y="22"/>
                  </a:lnTo>
                  <a:lnTo>
                    <a:pt x="100" y="41"/>
                  </a:lnTo>
                  <a:lnTo>
                    <a:pt x="114" y="59"/>
                  </a:lnTo>
                  <a:lnTo>
                    <a:pt x="129" y="81"/>
                  </a:lnTo>
                  <a:lnTo>
                    <a:pt x="144" y="99"/>
                  </a:lnTo>
                  <a:lnTo>
                    <a:pt x="162" y="121"/>
                  </a:lnTo>
                  <a:lnTo>
                    <a:pt x="170" y="136"/>
                  </a:lnTo>
                  <a:lnTo>
                    <a:pt x="173" y="143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62"/>
                  </a:lnTo>
                  <a:lnTo>
                    <a:pt x="162" y="165"/>
                  </a:lnTo>
                  <a:lnTo>
                    <a:pt x="155" y="169"/>
                  </a:lnTo>
                  <a:lnTo>
                    <a:pt x="148" y="165"/>
                  </a:lnTo>
                  <a:lnTo>
                    <a:pt x="136" y="162"/>
                  </a:lnTo>
                  <a:lnTo>
                    <a:pt x="111" y="147"/>
                  </a:lnTo>
                  <a:lnTo>
                    <a:pt x="74" y="118"/>
                  </a:lnTo>
                  <a:lnTo>
                    <a:pt x="70" y="114"/>
                  </a:lnTo>
                  <a:lnTo>
                    <a:pt x="63" y="110"/>
                  </a:lnTo>
                  <a:lnTo>
                    <a:pt x="41" y="92"/>
                  </a:lnTo>
                  <a:lnTo>
                    <a:pt x="26" y="77"/>
                  </a:lnTo>
                  <a:lnTo>
                    <a:pt x="15" y="59"/>
                  </a:lnTo>
                  <a:lnTo>
                    <a:pt x="8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30" y="44"/>
                  </a:lnTo>
                  <a:lnTo>
                    <a:pt x="45" y="66"/>
                  </a:lnTo>
                  <a:lnTo>
                    <a:pt x="78" y="92"/>
                  </a:lnTo>
                  <a:lnTo>
                    <a:pt x="81" y="96"/>
                  </a:lnTo>
                  <a:lnTo>
                    <a:pt x="85" y="99"/>
                  </a:lnTo>
                  <a:lnTo>
                    <a:pt x="136" y="136"/>
                  </a:lnTo>
                  <a:lnTo>
                    <a:pt x="151" y="147"/>
                  </a:lnTo>
                  <a:lnTo>
                    <a:pt x="148" y="136"/>
                  </a:lnTo>
                  <a:lnTo>
                    <a:pt x="125" y="110"/>
                  </a:lnTo>
                  <a:lnTo>
                    <a:pt x="114" y="92"/>
                  </a:lnTo>
                  <a:lnTo>
                    <a:pt x="96" y="70"/>
                  </a:lnTo>
                  <a:lnTo>
                    <a:pt x="74" y="44"/>
                  </a:lnTo>
                  <a:lnTo>
                    <a:pt x="52" y="26"/>
                  </a:lnTo>
                  <a:lnTo>
                    <a:pt x="34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2" name="Freeform 89">
              <a:extLst>
                <a:ext uri="{FF2B5EF4-FFF2-40B4-BE49-F238E27FC236}">
                  <a16:creationId xmlns:a16="http://schemas.microsoft.com/office/drawing/2014/main" id="{599B0254-4A8B-498D-BB06-1F3E44D4D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5" y="2456"/>
              <a:ext cx="172" cy="169"/>
            </a:xfrm>
            <a:custGeom>
              <a:avLst/>
              <a:gdLst>
                <a:gd name="T0" fmla="*/ 7 w 172"/>
                <a:gd name="T1" fmla="*/ 8 h 169"/>
                <a:gd name="T2" fmla="*/ 7 w 172"/>
                <a:gd name="T3" fmla="*/ 4 h 169"/>
                <a:gd name="T4" fmla="*/ 11 w 172"/>
                <a:gd name="T5" fmla="*/ 4 h 169"/>
                <a:gd name="T6" fmla="*/ 18 w 172"/>
                <a:gd name="T7" fmla="*/ 0 h 169"/>
                <a:gd name="T8" fmla="*/ 25 w 172"/>
                <a:gd name="T9" fmla="*/ 0 h 169"/>
                <a:gd name="T10" fmla="*/ 40 w 172"/>
                <a:gd name="T11" fmla="*/ 0 h 169"/>
                <a:gd name="T12" fmla="*/ 51 w 172"/>
                <a:gd name="T13" fmla="*/ 4 h 169"/>
                <a:gd name="T14" fmla="*/ 66 w 172"/>
                <a:gd name="T15" fmla="*/ 11 h 169"/>
                <a:gd name="T16" fmla="*/ 84 w 172"/>
                <a:gd name="T17" fmla="*/ 22 h 169"/>
                <a:gd name="T18" fmla="*/ 99 w 172"/>
                <a:gd name="T19" fmla="*/ 41 h 169"/>
                <a:gd name="T20" fmla="*/ 114 w 172"/>
                <a:gd name="T21" fmla="*/ 59 h 169"/>
                <a:gd name="T22" fmla="*/ 132 w 172"/>
                <a:gd name="T23" fmla="*/ 81 h 169"/>
                <a:gd name="T24" fmla="*/ 143 w 172"/>
                <a:gd name="T25" fmla="*/ 100 h 169"/>
                <a:gd name="T26" fmla="*/ 161 w 172"/>
                <a:gd name="T27" fmla="*/ 122 h 169"/>
                <a:gd name="T28" fmla="*/ 172 w 172"/>
                <a:gd name="T29" fmla="*/ 136 h 169"/>
                <a:gd name="T30" fmla="*/ 172 w 172"/>
                <a:gd name="T31" fmla="*/ 144 h 169"/>
                <a:gd name="T32" fmla="*/ 172 w 172"/>
                <a:gd name="T33" fmla="*/ 151 h 169"/>
                <a:gd name="T34" fmla="*/ 172 w 172"/>
                <a:gd name="T35" fmla="*/ 155 h 169"/>
                <a:gd name="T36" fmla="*/ 169 w 172"/>
                <a:gd name="T37" fmla="*/ 162 h 169"/>
                <a:gd name="T38" fmla="*/ 161 w 172"/>
                <a:gd name="T39" fmla="*/ 166 h 169"/>
                <a:gd name="T40" fmla="*/ 154 w 172"/>
                <a:gd name="T41" fmla="*/ 169 h 169"/>
                <a:gd name="T42" fmla="*/ 147 w 172"/>
                <a:gd name="T43" fmla="*/ 166 h 169"/>
                <a:gd name="T44" fmla="*/ 136 w 172"/>
                <a:gd name="T45" fmla="*/ 162 h 169"/>
                <a:gd name="T46" fmla="*/ 110 w 172"/>
                <a:gd name="T47" fmla="*/ 147 h 169"/>
                <a:gd name="T48" fmla="*/ 73 w 172"/>
                <a:gd name="T49" fmla="*/ 118 h 169"/>
                <a:gd name="T50" fmla="*/ 69 w 172"/>
                <a:gd name="T51" fmla="*/ 114 h 169"/>
                <a:gd name="T52" fmla="*/ 62 w 172"/>
                <a:gd name="T53" fmla="*/ 111 h 169"/>
                <a:gd name="T54" fmla="*/ 44 w 172"/>
                <a:gd name="T55" fmla="*/ 92 h 169"/>
                <a:gd name="T56" fmla="*/ 25 w 172"/>
                <a:gd name="T57" fmla="*/ 78 h 169"/>
                <a:gd name="T58" fmla="*/ 14 w 172"/>
                <a:gd name="T59" fmla="*/ 59 h 169"/>
                <a:gd name="T60" fmla="*/ 7 w 172"/>
                <a:gd name="T61" fmla="*/ 48 h 169"/>
                <a:gd name="T62" fmla="*/ 3 w 172"/>
                <a:gd name="T63" fmla="*/ 33 h 169"/>
                <a:gd name="T64" fmla="*/ 0 w 172"/>
                <a:gd name="T65" fmla="*/ 22 h 169"/>
                <a:gd name="T66" fmla="*/ 3 w 172"/>
                <a:gd name="T67" fmla="*/ 15 h 169"/>
                <a:gd name="T68" fmla="*/ 7 w 172"/>
                <a:gd name="T69" fmla="*/ 8 h 169"/>
                <a:gd name="T70" fmla="*/ 7 w 172"/>
                <a:gd name="T71" fmla="*/ 8 h 169"/>
                <a:gd name="T72" fmla="*/ 7 w 172"/>
                <a:gd name="T73" fmla="*/ 8 h 169"/>
                <a:gd name="T74" fmla="*/ 7 w 172"/>
                <a:gd name="T75" fmla="*/ 8 h 169"/>
                <a:gd name="T76" fmla="*/ 22 w 172"/>
                <a:gd name="T77" fmla="*/ 22 h 169"/>
                <a:gd name="T78" fmla="*/ 22 w 172"/>
                <a:gd name="T79" fmla="*/ 22 h 169"/>
                <a:gd name="T80" fmla="*/ 22 w 172"/>
                <a:gd name="T81" fmla="*/ 22 h 169"/>
                <a:gd name="T82" fmla="*/ 22 w 172"/>
                <a:gd name="T83" fmla="*/ 22 h 169"/>
                <a:gd name="T84" fmla="*/ 22 w 172"/>
                <a:gd name="T85" fmla="*/ 22 h 169"/>
                <a:gd name="T86" fmla="*/ 22 w 172"/>
                <a:gd name="T87" fmla="*/ 22 h 169"/>
                <a:gd name="T88" fmla="*/ 22 w 172"/>
                <a:gd name="T89" fmla="*/ 22 h 169"/>
                <a:gd name="T90" fmla="*/ 22 w 172"/>
                <a:gd name="T91" fmla="*/ 30 h 169"/>
                <a:gd name="T92" fmla="*/ 29 w 172"/>
                <a:gd name="T93" fmla="*/ 44 h 169"/>
                <a:gd name="T94" fmla="*/ 47 w 172"/>
                <a:gd name="T95" fmla="*/ 66 h 169"/>
                <a:gd name="T96" fmla="*/ 77 w 172"/>
                <a:gd name="T97" fmla="*/ 92 h 169"/>
                <a:gd name="T98" fmla="*/ 80 w 172"/>
                <a:gd name="T99" fmla="*/ 96 h 169"/>
                <a:gd name="T100" fmla="*/ 88 w 172"/>
                <a:gd name="T101" fmla="*/ 100 h 169"/>
                <a:gd name="T102" fmla="*/ 136 w 172"/>
                <a:gd name="T103" fmla="*/ 136 h 169"/>
                <a:gd name="T104" fmla="*/ 154 w 172"/>
                <a:gd name="T105" fmla="*/ 147 h 169"/>
                <a:gd name="T106" fmla="*/ 147 w 172"/>
                <a:gd name="T107" fmla="*/ 136 h 169"/>
                <a:gd name="T108" fmla="*/ 128 w 172"/>
                <a:gd name="T109" fmla="*/ 111 h 169"/>
                <a:gd name="T110" fmla="*/ 114 w 172"/>
                <a:gd name="T111" fmla="*/ 92 h 169"/>
                <a:gd name="T112" fmla="*/ 95 w 172"/>
                <a:gd name="T113" fmla="*/ 70 h 169"/>
                <a:gd name="T114" fmla="*/ 73 w 172"/>
                <a:gd name="T115" fmla="*/ 44 h 169"/>
                <a:gd name="T116" fmla="*/ 51 w 172"/>
                <a:gd name="T117" fmla="*/ 26 h 169"/>
                <a:gd name="T118" fmla="*/ 33 w 172"/>
                <a:gd name="T119" fmla="*/ 19 h 169"/>
                <a:gd name="T120" fmla="*/ 22 w 172"/>
                <a:gd name="T121" fmla="*/ 22 h 1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2"/>
                <a:gd name="T184" fmla="*/ 0 h 169"/>
                <a:gd name="T185" fmla="*/ 172 w 172"/>
                <a:gd name="T186" fmla="*/ 169 h 1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2" h="169">
                  <a:moveTo>
                    <a:pt x="7" y="8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6" y="11"/>
                  </a:lnTo>
                  <a:lnTo>
                    <a:pt x="84" y="22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32" y="81"/>
                  </a:lnTo>
                  <a:lnTo>
                    <a:pt x="143" y="100"/>
                  </a:lnTo>
                  <a:lnTo>
                    <a:pt x="161" y="122"/>
                  </a:lnTo>
                  <a:lnTo>
                    <a:pt x="172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62"/>
                  </a:lnTo>
                  <a:lnTo>
                    <a:pt x="161" y="166"/>
                  </a:lnTo>
                  <a:lnTo>
                    <a:pt x="154" y="169"/>
                  </a:lnTo>
                  <a:lnTo>
                    <a:pt x="147" y="166"/>
                  </a:lnTo>
                  <a:lnTo>
                    <a:pt x="136" y="162"/>
                  </a:lnTo>
                  <a:lnTo>
                    <a:pt x="110" y="147"/>
                  </a:lnTo>
                  <a:lnTo>
                    <a:pt x="73" y="118"/>
                  </a:lnTo>
                  <a:lnTo>
                    <a:pt x="69" y="114"/>
                  </a:lnTo>
                  <a:lnTo>
                    <a:pt x="62" y="111"/>
                  </a:lnTo>
                  <a:lnTo>
                    <a:pt x="44" y="92"/>
                  </a:lnTo>
                  <a:lnTo>
                    <a:pt x="25" y="78"/>
                  </a:lnTo>
                  <a:lnTo>
                    <a:pt x="14" y="59"/>
                  </a:lnTo>
                  <a:lnTo>
                    <a:pt x="7" y="48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22" y="30"/>
                  </a:lnTo>
                  <a:lnTo>
                    <a:pt x="29" y="44"/>
                  </a:lnTo>
                  <a:lnTo>
                    <a:pt x="47" y="66"/>
                  </a:lnTo>
                  <a:lnTo>
                    <a:pt x="77" y="92"/>
                  </a:lnTo>
                  <a:lnTo>
                    <a:pt x="80" y="96"/>
                  </a:lnTo>
                  <a:lnTo>
                    <a:pt x="88" y="100"/>
                  </a:lnTo>
                  <a:lnTo>
                    <a:pt x="136" y="136"/>
                  </a:lnTo>
                  <a:lnTo>
                    <a:pt x="154" y="147"/>
                  </a:lnTo>
                  <a:lnTo>
                    <a:pt x="147" y="136"/>
                  </a:lnTo>
                  <a:lnTo>
                    <a:pt x="128" y="111"/>
                  </a:lnTo>
                  <a:lnTo>
                    <a:pt x="114" y="92"/>
                  </a:lnTo>
                  <a:lnTo>
                    <a:pt x="95" y="70"/>
                  </a:lnTo>
                  <a:lnTo>
                    <a:pt x="73" y="44"/>
                  </a:lnTo>
                  <a:lnTo>
                    <a:pt x="51" y="26"/>
                  </a:lnTo>
                  <a:lnTo>
                    <a:pt x="33" y="19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3" name="Freeform 90">
              <a:extLst>
                <a:ext uri="{FF2B5EF4-FFF2-40B4-BE49-F238E27FC236}">
                  <a16:creationId xmlns:a16="http://schemas.microsoft.com/office/drawing/2014/main" id="{A28A261F-B641-47BF-A955-C6D6987C5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2343"/>
              <a:ext cx="173" cy="168"/>
            </a:xfrm>
            <a:custGeom>
              <a:avLst/>
              <a:gdLst>
                <a:gd name="T0" fmla="*/ 4 w 173"/>
                <a:gd name="T1" fmla="*/ 7 h 168"/>
                <a:gd name="T2" fmla="*/ 8 w 173"/>
                <a:gd name="T3" fmla="*/ 3 h 168"/>
                <a:gd name="T4" fmla="*/ 8 w 173"/>
                <a:gd name="T5" fmla="*/ 3 h 168"/>
                <a:gd name="T6" fmla="*/ 15 w 173"/>
                <a:gd name="T7" fmla="*/ 0 h 168"/>
                <a:gd name="T8" fmla="*/ 26 w 173"/>
                <a:gd name="T9" fmla="*/ 0 h 168"/>
                <a:gd name="T10" fmla="*/ 37 w 173"/>
                <a:gd name="T11" fmla="*/ 0 h 168"/>
                <a:gd name="T12" fmla="*/ 48 w 173"/>
                <a:gd name="T13" fmla="*/ 3 h 168"/>
                <a:gd name="T14" fmla="*/ 63 w 173"/>
                <a:gd name="T15" fmla="*/ 11 h 168"/>
                <a:gd name="T16" fmla="*/ 81 w 173"/>
                <a:gd name="T17" fmla="*/ 25 h 168"/>
                <a:gd name="T18" fmla="*/ 96 w 173"/>
                <a:gd name="T19" fmla="*/ 40 h 168"/>
                <a:gd name="T20" fmla="*/ 111 w 173"/>
                <a:gd name="T21" fmla="*/ 58 h 168"/>
                <a:gd name="T22" fmla="*/ 129 w 173"/>
                <a:gd name="T23" fmla="*/ 80 h 168"/>
                <a:gd name="T24" fmla="*/ 144 w 173"/>
                <a:gd name="T25" fmla="*/ 99 h 168"/>
                <a:gd name="T26" fmla="*/ 159 w 173"/>
                <a:gd name="T27" fmla="*/ 121 h 168"/>
                <a:gd name="T28" fmla="*/ 170 w 173"/>
                <a:gd name="T29" fmla="*/ 135 h 168"/>
                <a:gd name="T30" fmla="*/ 170 w 173"/>
                <a:gd name="T31" fmla="*/ 143 h 168"/>
                <a:gd name="T32" fmla="*/ 173 w 173"/>
                <a:gd name="T33" fmla="*/ 150 h 168"/>
                <a:gd name="T34" fmla="*/ 170 w 173"/>
                <a:gd name="T35" fmla="*/ 154 h 168"/>
                <a:gd name="T36" fmla="*/ 166 w 173"/>
                <a:gd name="T37" fmla="*/ 161 h 168"/>
                <a:gd name="T38" fmla="*/ 159 w 173"/>
                <a:gd name="T39" fmla="*/ 165 h 168"/>
                <a:gd name="T40" fmla="*/ 151 w 173"/>
                <a:gd name="T41" fmla="*/ 168 h 168"/>
                <a:gd name="T42" fmla="*/ 144 w 173"/>
                <a:gd name="T43" fmla="*/ 165 h 168"/>
                <a:gd name="T44" fmla="*/ 133 w 173"/>
                <a:gd name="T45" fmla="*/ 161 h 168"/>
                <a:gd name="T46" fmla="*/ 107 w 173"/>
                <a:gd name="T47" fmla="*/ 146 h 168"/>
                <a:gd name="T48" fmla="*/ 70 w 173"/>
                <a:gd name="T49" fmla="*/ 117 h 168"/>
                <a:gd name="T50" fmla="*/ 67 w 173"/>
                <a:gd name="T51" fmla="*/ 113 h 168"/>
                <a:gd name="T52" fmla="*/ 63 w 173"/>
                <a:gd name="T53" fmla="*/ 110 h 168"/>
                <a:gd name="T54" fmla="*/ 41 w 173"/>
                <a:gd name="T55" fmla="*/ 91 h 168"/>
                <a:gd name="T56" fmla="*/ 22 w 173"/>
                <a:gd name="T57" fmla="*/ 77 h 168"/>
                <a:gd name="T58" fmla="*/ 11 w 173"/>
                <a:gd name="T59" fmla="*/ 62 h 168"/>
                <a:gd name="T60" fmla="*/ 4 w 173"/>
                <a:gd name="T61" fmla="*/ 47 h 168"/>
                <a:gd name="T62" fmla="*/ 0 w 173"/>
                <a:gd name="T63" fmla="*/ 33 h 168"/>
                <a:gd name="T64" fmla="*/ 0 w 173"/>
                <a:gd name="T65" fmla="*/ 22 h 168"/>
                <a:gd name="T66" fmla="*/ 0 w 173"/>
                <a:gd name="T67" fmla="*/ 14 h 168"/>
                <a:gd name="T68" fmla="*/ 4 w 173"/>
                <a:gd name="T69" fmla="*/ 7 h 168"/>
                <a:gd name="T70" fmla="*/ 4 w 173"/>
                <a:gd name="T71" fmla="*/ 7 h 168"/>
                <a:gd name="T72" fmla="*/ 4 w 173"/>
                <a:gd name="T73" fmla="*/ 7 h 168"/>
                <a:gd name="T74" fmla="*/ 4 w 173"/>
                <a:gd name="T75" fmla="*/ 7 h 168"/>
                <a:gd name="T76" fmla="*/ 22 w 173"/>
                <a:gd name="T77" fmla="*/ 22 h 168"/>
                <a:gd name="T78" fmla="*/ 22 w 173"/>
                <a:gd name="T79" fmla="*/ 22 h 168"/>
                <a:gd name="T80" fmla="*/ 22 w 173"/>
                <a:gd name="T81" fmla="*/ 22 h 168"/>
                <a:gd name="T82" fmla="*/ 22 w 173"/>
                <a:gd name="T83" fmla="*/ 22 h 168"/>
                <a:gd name="T84" fmla="*/ 22 w 173"/>
                <a:gd name="T85" fmla="*/ 22 h 168"/>
                <a:gd name="T86" fmla="*/ 22 w 173"/>
                <a:gd name="T87" fmla="*/ 22 h 168"/>
                <a:gd name="T88" fmla="*/ 22 w 173"/>
                <a:gd name="T89" fmla="*/ 22 h 168"/>
                <a:gd name="T90" fmla="*/ 19 w 173"/>
                <a:gd name="T91" fmla="*/ 29 h 168"/>
                <a:gd name="T92" fmla="*/ 26 w 173"/>
                <a:gd name="T93" fmla="*/ 44 h 168"/>
                <a:gd name="T94" fmla="*/ 45 w 173"/>
                <a:gd name="T95" fmla="*/ 66 h 168"/>
                <a:gd name="T96" fmla="*/ 74 w 173"/>
                <a:gd name="T97" fmla="*/ 91 h 168"/>
                <a:gd name="T98" fmla="*/ 81 w 173"/>
                <a:gd name="T99" fmla="*/ 95 h 168"/>
                <a:gd name="T100" fmla="*/ 85 w 173"/>
                <a:gd name="T101" fmla="*/ 99 h 168"/>
                <a:gd name="T102" fmla="*/ 133 w 173"/>
                <a:gd name="T103" fmla="*/ 135 h 168"/>
                <a:gd name="T104" fmla="*/ 151 w 173"/>
                <a:gd name="T105" fmla="*/ 146 h 168"/>
                <a:gd name="T106" fmla="*/ 144 w 173"/>
                <a:gd name="T107" fmla="*/ 135 h 168"/>
                <a:gd name="T108" fmla="*/ 125 w 173"/>
                <a:gd name="T109" fmla="*/ 110 h 168"/>
                <a:gd name="T110" fmla="*/ 111 w 173"/>
                <a:gd name="T111" fmla="*/ 91 h 168"/>
                <a:gd name="T112" fmla="*/ 96 w 173"/>
                <a:gd name="T113" fmla="*/ 69 h 168"/>
                <a:gd name="T114" fmla="*/ 70 w 173"/>
                <a:gd name="T115" fmla="*/ 44 h 168"/>
                <a:gd name="T116" fmla="*/ 48 w 173"/>
                <a:gd name="T117" fmla="*/ 25 h 168"/>
                <a:gd name="T118" fmla="*/ 30 w 173"/>
                <a:gd name="T119" fmla="*/ 18 h 168"/>
                <a:gd name="T120" fmla="*/ 22 w 173"/>
                <a:gd name="T121" fmla="*/ 22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68"/>
                <a:gd name="T185" fmla="*/ 173 w 173"/>
                <a:gd name="T186" fmla="*/ 168 h 16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68">
                  <a:moveTo>
                    <a:pt x="4" y="7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3"/>
                  </a:lnTo>
                  <a:lnTo>
                    <a:pt x="63" y="11"/>
                  </a:lnTo>
                  <a:lnTo>
                    <a:pt x="81" y="25"/>
                  </a:lnTo>
                  <a:lnTo>
                    <a:pt x="96" y="40"/>
                  </a:lnTo>
                  <a:lnTo>
                    <a:pt x="111" y="58"/>
                  </a:lnTo>
                  <a:lnTo>
                    <a:pt x="129" y="80"/>
                  </a:lnTo>
                  <a:lnTo>
                    <a:pt x="144" y="99"/>
                  </a:lnTo>
                  <a:lnTo>
                    <a:pt x="159" y="121"/>
                  </a:lnTo>
                  <a:lnTo>
                    <a:pt x="170" y="135"/>
                  </a:lnTo>
                  <a:lnTo>
                    <a:pt x="170" y="143"/>
                  </a:lnTo>
                  <a:lnTo>
                    <a:pt x="173" y="150"/>
                  </a:lnTo>
                  <a:lnTo>
                    <a:pt x="170" y="154"/>
                  </a:lnTo>
                  <a:lnTo>
                    <a:pt x="166" y="161"/>
                  </a:lnTo>
                  <a:lnTo>
                    <a:pt x="159" y="165"/>
                  </a:lnTo>
                  <a:lnTo>
                    <a:pt x="151" y="168"/>
                  </a:lnTo>
                  <a:lnTo>
                    <a:pt x="144" y="165"/>
                  </a:lnTo>
                  <a:lnTo>
                    <a:pt x="133" y="161"/>
                  </a:lnTo>
                  <a:lnTo>
                    <a:pt x="107" y="146"/>
                  </a:lnTo>
                  <a:lnTo>
                    <a:pt x="70" y="117"/>
                  </a:lnTo>
                  <a:lnTo>
                    <a:pt x="67" y="113"/>
                  </a:lnTo>
                  <a:lnTo>
                    <a:pt x="63" y="110"/>
                  </a:lnTo>
                  <a:lnTo>
                    <a:pt x="41" y="91"/>
                  </a:lnTo>
                  <a:lnTo>
                    <a:pt x="22" y="77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6" y="44"/>
                  </a:lnTo>
                  <a:lnTo>
                    <a:pt x="45" y="66"/>
                  </a:lnTo>
                  <a:lnTo>
                    <a:pt x="74" y="91"/>
                  </a:lnTo>
                  <a:lnTo>
                    <a:pt x="81" y="95"/>
                  </a:lnTo>
                  <a:lnTo>
                    <a:pt x="85" y="99"/>
                  </a:lnTo>
                  <a:lnTo>
                    <a:pt x="133" y="135"/>
                  </a:lnTo>
                  <a:lnTo>
                    <a:pt x="151" y="146"/>
                  </a:lnTo>
                  <a:lnTo>
                    <a:pt x="144" y="135"/>
                  </a:lnTo>
                  <a:lnTo>
                    <a:pt x="125" y="110"/>
                  </a:lnTo>
                  <a:lnTo>
                    <a:pt x="111" y="91"/>
                  </a:lnTo>
                  <a:lnTo>
                    <a:pt x="96" y="69"/>
                  </a:lnTo>
                  <a:lnTo>
                    <a:pt x="70" y="44"/>
                  </a:lnTo>
                  <a:lnTo>
                    <a:pt x="48" y="25"/>
                  </a:lnTo>
                  <a:lnTo>
                    <a:pt x="30" y="18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4" name="Freeform 91">
              <a:extLst>
                <a:ext uri="{FF2B5EF4-FFF2-40B4-BE49-F238E27FC236}">
                  <a16:creationId xmlns:a16="http://schemas.microsoft.com/office/drawing/2014/main" id="{B98402E1-002D-4EEE-9F02-F31022A6A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207"/>
              <a:ext cx="151" cy="187"/>
            </a:xfrm>
            <a:custGeom>
              <a:avLst/>
              <a:gdLst>
                <a:gd name="T0" fmla="*/ 7 w 151"/>
                <a:gd name="T1" fmla="*/ 4 h 187"/>
                <a:gd name="T2" fmla="*/ 7 w 151"/>
                <a:gd name="T3" fmla="*/ 4 h 187"/>
                <a:gd name="T4" fmla="*/ 11 w 151"/>
                <a:gd name="T5" fmla="*/ 4 h 187"/>
                <a:gd name="T6" fmla="*/ 11 w 151"/>
                <a:gd name="T7" fmla="*/ 4 h 187"/>
                <a:gd name="T8" fmla="*/ 18 w 151"/>
                <a:gd name="T9" fmla="*/ 0 h 187"/>
                <a:gd name="T10" fmla="*/ 26 w 151"/>
                <a:gd name="T11" fmla="*/ 0 h 187"/>
                <a:gd name="T12" fmla="*/ 40 w 151"/>
                <a:gd name="T13" fmla="*/ 4 h 187"/>
                <a:gd name="T14" fmla="*/ 51 w 151"/>
                <a:gd name="T15" fmla="*/ 11 h 187"/>
                <a:gd name="T16" fmla="*/ 66 w 151"/>
                <a:gd name="T17" fmla="*/ 22 h 187"/>
                <a:gd name="T18" fmla="*/ 81 w 151"/>
                <a:gd name="T19" fmla="*/ 33 h 187"/>
                <a:gd name="T20" fmla="*/ 92 w 151"/>
                <a:gd name="T21" fmla="*/ 51 h 187"/>
                <a:gd name="T22" fmla="*/ 107 w 151"/>
                <a:gd name="T23" fmla="*/ 73 h 187"/>
                <a:gd name="T24" fmla="*/ 118 w 151"/>
                <a:gd name="T25" fmla="*/ 95 h 187"/>
                <a:gd name="T26" fmla="*/ 129 w 151"/>
                <a:gd name="T27" fmla="*/ 117 h 187"/>
                <a:gd name="T28" fmla="*/ 143 w 151"/>
                <a:gd name="T29" fmla="*/ 139 h 187"/>
                <a:gd name="T30" fmla="*/ 151 w 151"/>
                <a:gd name="T31" fmla="*/ 158 h 187"/>
                <a:gd name="T32" fmla="*/ 151 w 151"/>
                <a:gd name="T33" fmla="*/ 165 h 187"/>
                <a:gd name="T34" fmla="*/ 151 w 151"/>
                <a:gd name="T35" fmla="*/ 172 h 187"/>
                <a:gd name="T36" fmla="*/ 151 w 151"/>
                <a:gd name="T37" fmla="*/ 176 h 187"/>
                <a:gd name="T38" fmla="*/ 143 w 151"/>
                <a:gd name="T39" fmla="*/ 183 h 187"/>
                <a:gd name="T40" fmla="*/ 140 w 151"/>
                <a:gd name="T41" fmla="*/ 187 h 187"/>
                <a:gd name="T42" fmla="*/ 132 w 151"/>
                <a:gd name="T43" fmla="*/ 187 h 187"/>
                <a:gd name="T44" fmla="*/ 121 w 151"/>
                <a:gd name="T45" fmla="*/ 183 h 187"/>
                <a:gd name="T46" fmla="*/ 114 w 151"/>
                <a:gd name="T47" fmla="*/ 176 h 187"/>
                <a:gd name="T48" fmla="*/ 88 w 151"/>
                <a:gd name="T49" fmla="*/ 158 h 187"/>
                <a:gd name="T50" fmla="*/ 59 w 151"/>
                <a:gd name="T51" fmla="*/ 125 h 187"/>
                <a:gd name="T52" fmla="*/ 51 w 151"/>
                <a:gd name="T53" fmla="*/ 121 h 187"/>
                <a:gd name="T54" fmla="*/ 48 w 151"/>
                <a:gd name="T55" fmla="*/ 117 h 187"/>
                <a:gd name="T56" fmla="*/ 29 w 151"/>
                <a:gd name="T57" fmla="*/ 95 h 187"/>
                <a:gd name="T58" fmla="*/ 15 w 151"/>
                <a:gd name="T59" fmla="*/ 77 h 187"/>
                <a:gd name="T60" fmla="*/ 7 w 151"/>
                <a:gd name="T61" fmla="*/ 59 h 187"/>
                <a:gd name="T62" fmla="*/ 0 w 151"/>
                <a:gd name="T63" fmla="*/ 44 h 187"/>
                <a:gd name="T64" fmla="*/ 0 w 151"/>
                <a:gd name="T65" fmla="*/ 33 h 187"/>
                <a:gd name="T66" fmla="*/ 0 w 151"/>
                <a:gd name="T67" fmla="*/ 22 h 187"/>
                <a:gd name="T68" fmla="*/ 0 w 151"/>
                <a:gd name="T69" fmla="*/ 15 h 187"/>
                <a:gd name="T70" fmla="*/ 4 w 151"/>
                <a:gd name="T71" fmla="*/ 7 h 187"/>
                <a:gd name="T72" fmla="*/ 7 w 151"/>
                <a:gd name="T73" fmla="*/ 7 h 187"/>
                <a:gd name="T74" fmla="*/ 7 w 151"/>
                <a:gd name="T75" fmla="*/ 4 h 187"/>
                <a:gd name="T76" fmla="*/ 4 w 151"/>
                <a:gd name="T77" fmla="*/ 7 h 187"/>
                <a:gd name="T78" fmla="*/ 4 w 151"/>
                <a:gd name="T79" fmla="*/ 7 h 187"/>
                <a:gd name="T80" fmla="*/ 4 w 151"/>
                <a:gd name="T81" fmla="*/ 7 h 187"/>
                <a:gd name="T82" fmla="*/ 4 w 151"/>
                <a:gd name="T83" fmla="*/ 7 h 187"/>
                <a:gd name="T84" fmla="*/ 4 w 151"/>
                <a:gd name="T85" fmla="*/ 7 h 187"/>
                <a:gd name="T86" fmla="*/ 22 w 151"/>
                <a:gd name="T87" fmla="*/ 22 h 187"/>
                <a:gd name="T88" fmla="*/ 22 w 151"/>
                <a:gd name="T89" fmla="*/ 22 h 187"/>
                <a:gd name="T90" fmla="*/ 18 w 151"/>
                <a:gd name="T91" fmla="*/ 33 h 187"/>
                <a:gd name="T92" fmla="*/ 22 w 151"/>
                <a:gd name="T93" fmla="*/ 48 h 187"/>
                <a:gd name="T94" fmla="*/ 37 w 151"/>
                <a:gd name="T95" fmla="*/ 70 h 187"/>
                <a:gd name="T96" fmla="*/ 63 w 151"/>
                <a:gd name="T97" fmla="*/ 103 h 187"/>
                <a:gd name="T98" fmla="*/ 70 w 151"/>
                <a:gd name="T99" fmla="*/ 106 h 187"/>
                <a:gd name="T100" fmla="*/ 74 w 151"/>
                <a:gd name="T101" fmla="*/ 110 h 187"/>
                <a:gd name="T102" fmla="*/ 118 w 151"/>
                <a:gd name="T103" fmla="*/ 154 h 187"/>
                <a:gd name="T104" fmla="*/ 132 w 151"/>
                <a:gd name="T105" fmla="*/ 165 h 187"/>
                <a:gd name="T106" fmla="*/ 125 w 151"/>
                <a:gd name="T107" fmla="*/ 154 h 187"/>
                <a:gd name="T108" fmla="*/ 110 w 151"/>
                <a:gd name="T109" fmla="*/ 125 h 187"/>
                <a:gd name="T110" fmla="*/ 99 w 151"/>
                <a:gd name="T111" fmla="*/ 106 h 187"/>
                <a:gd name="T112" fmla="*/ 88 w 151"/>
                <a:gd name="T113" fmla="*/ 84 h 187"/>
                <a:gd name="T114" fmla="*/ 66 w 151"/>
                <a:gd name="T115" fmla="*/ 51 h 187"/>
                <a:gd name="T116" fmla="*/ 48 w 151"/>
                <a:gd name="T117" fmla="*/ 33 h 187"/>
                <a:gd name="T118" fmla="*/ 33 w 151"/>
                <a:gd name="T119" fmla="*/ 22 h 187"/>
                <a:gd name="T120" fmla="*/ 22 w 151"/>
                <a:gd name="T121" fmla="*/ 22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"/>
                <a:gd name="T184" fmla="*/ 0 h 187"/>
                <a:gd name="T185" fmla="*/ 151 w 151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" h="187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66" y="22"/>
                  </a:lnTo>
                  <a:lnTo>
                    <a:pt x="81" y="33"/>
                  </a:lnTo>
                  <a:lnTo>
                    <a:pt x="92" y="51"/>
                  </a:lnTo>
                  <a:lnTo>
                    <a:pt x="107" y="73"/>
                  </a:lnTo>
                  <a:lnTo>
                    <a:pt x="118" y="95"/>
                  </a:lnTo>
                  <a:lnTo>
                    <a:pt x="129" y="117"/>
                  </a:lnTo>
                  <a:lnTo>
                    <a:pt x="143" y="139"/>
                  </a:lnTo>
                  <a:lnTo>
                    <a:pt x="151" y="158"/>
                  </a:lnTo>
                  <a:lnTo>
                    <a:pt x="151" y="165"/>
                  </a:lnTo>
                  <a:lnTo>
                    <a:pt x="151" y="172"/>
                  </a:lnTo>
                  <a:lnTo>
                    <a:pt x="151" y="176"/>
                  </a:lnTo>
                  <a:lnTo>
                    <a:pt x="143" y="183"/>
                  </a:lnTo>
                  <a:lnTo>
                    <a:pt x="140" y="187"/>
                  </a:lnTo>
                  <a:lnTo>
                    <a:pt x="132" y="187"/>
                  </a:lnTo>
                  <a:lnTo>
                    <a:pt x="121" y="183"/>
                  </a:lnTo>
                  <a:lnTo>
                    <a:pt x="114" y="176"/>
                  </a:lnTo>
                  <a:lnTo>
                    <a:pt x="88" y="158"/>
                  </a:lnTo>
                  <a:lnTo>
                    <a:pt x="59" y="125"/>
                  </a:lnTo>
                  <a:lnTo>
                    <a:pt x="51" y="121"/>
                  </a:lnTo>
                  <a:lnTo>
                    <a:pt x="48" y="117"/>
                  </a:lnTo>
                  <a:lnTo>
                    <a:pt x="29" y="95"/>
                  </a:lnTo>
                  <a:lnTo>
                    <a:pt x="15" y="77"/>
                  </a:lnTo>
                  <a:lnTo>
                    <a:pt x="7" y="59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4"/>
                  </a:lnTo>
                  <a:close/>
                  <a:moveTo>
                    <a:pt x="4" y="7"/>
                  </a:moveTo>
                  <a:lnTo>
                    <a:pt x="4" y="7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lnTo>
                    <a:pt x="18" y="33"/>
                  </a:lnTo>
                  <a:lnTo>
                    <a:pt x="22" y="48"/>
                  </a:lnTo>
                  <a:lnTo>
                    <a:pt x="37" y="70"/>
                  </a:lnTo>
                  <a:lnTo>
                    <a:pt x="63" y="103"/>
                  </a:lnTo>
                  <a:lnTo>
                    <a:pt x="70" y="106"/>
                  </a:lnTo>
                  <a:lnTo>
                    <a:pt x="74" y="110"/>
                  </a:lnTo>
                  <a:lnTo>
                    <a:pt x="118" y="154"/>
                  </a:lnTo>
                  <a:lnTo>
                    <a:pt x="132" y="165"/>
                  </a:lnTo>
                  <a:lnTo>
                    <a:pt x="125" y="154"/>
                  </a:lnTo>
                  <a:lnTo>
                    <a:pt x="110" y="125"/>
                  </a:lnTo>
                  <a:lnTo>
                    <a:pt x="99" y="106"/>
                  </a:lnTo>
                  <a:lnTo>
                    <a:pt x="88" y="84"/>
                  </a:lnTo>
                  <a:lnTo>
                    <a:pt x="66" y="51"/>
                  </a:lnTo>
                  <a:lnTo>
                    <a:pt x="48" y="33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5" name="Freeform 92">
              <a:extLst>
                <a:ext uri="{FF2B5EF4-FFF2-40B4-BE49-F238E27FC236}">
                  <a16:creationId xmlns:a16="http://schemas.microsoft.com/office/drawing/2014/main" id="{614786D2-5AE1-4B45-868D-BADB762FD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" y="2280"/>
              <a:ext cx="88" cy="195"/>
            </a:xfrm>
            <a:custGeom>
              <a:avLst/>
              <a:gdLst>
                <a:gd name="T0" fmla="*/ 22 w 88"/>
                <a:gd name="T1" fmla="*/ 0 h 195"/>
                <a:gd name="T2" fmla="*/ 22 w 88"/>
                <a:gd name="T3" fmla="*/ 0 h 195"/>
                <a:gd name="T4" fmla="*/ 25 w 88"/>
                <a:gd name="T5" fmla="*/ 0 h 195"/>
                <a:gd name="T6" fmla="*/ 33 w 88"/>
                <a:gd name="T7" fmla="*/ 0 h 195"/>
                <a:gd name="T8" fmla="*/ 40 w 88"/>
                <a:gd name="T9" fmla="*/ 4 h 195"/>
                <a:gd name="T10" fmla="*/ 48 w 88"/>
                <a:gd name="T11" fmla="*/ 11 h 195"/>
                <a:gd name="T12" fmla="*/ 55 w 88"/>
                <a:gd name="T13" fmla="*/ 19 h 195"/>
                <a:gd name="T14" fmla="*/ 66 w 88"/>
                <a:gd name="T15" fmla="*/ 33 h 195"/>
                <a:gd name="T16" fmla="*/ 70 w 88"/>
                <a:gd name="T17" fmla="*/ 48 h 195"/>
                <a:gd name="T18" fmla="*/ 77 w 88"/>
                <a:gd name="T19" fmla="*/ 66 h 195"/>
                <a:gd name="T20" fmla="*/ 81 w 88"/>
                <a:gd name="T21" fmla="*/ 92 h 195"/>
                <a:gd name="T22" fmla="*/ 81 w 88"/>
                <a:gd name="T23" fmla="*/ 114 h 195"/>
                <a:gd name="T24" fmla="*/ 84 w 88"/>
                <a:gd name="T25" fmla="*/ 132 h 195"/>
                <a:gd name="T26" fmla="*/ 88 w 88"/>
                <a:gd name="T27" fmla="*/ 158 h 195"/>
                <a:gd name="T28" fmla="*/ 88 w 88"/>
                <a:gd name="T29" fmla="*/ 176 h 195"/>
                <a:gd name="T30" fmla="*/ 84 w 88"/>
                <a:gd name="T31" fmla="*/ 184 h 195"/>
                <a:gd name="T32" fmla="*/ 81 w 88"/>
                <a:gd name="T33" fmla="*/ 187 h 195"/>
                <a:gd name="T34" fmla="*/ 77 w 88"/>
                <a:gd name="T35" fmla="*/ 191 h 195"/>
                <a:gd name="T36" fmla="*/ 73 w 88"/>
                <a:gd name="T37" fmla="*/ 195 h 195"/>
                <a:gd name="T38" fmla="*/ 66 w 88"/>
                <a:gd name="T39" fmla="*/ 195 h 195"/>
                <a:gd name="T40" fmla="*/ 59 w 88"/>
                <a:gd name="T41" fmla="*/ 195 h 195"/>
                <a:gd name="T42" fmla="*/ 51 w 88"/>
                <a:gd name="T43" fmla="*/ 187 h 195"/>
                <a:gd name="T44" fmla="*/ 48 w 88"/>
                <a:gd name="T45" fmla="*/ 180 h 195"/>
                <a:gd name="T46" fmla="*/ 33 w 88"/>
                <a:gd name="T47" fmla="*/ 154 h 195"/>
                <a:gd name="T48" fmla="*/ 18 w 88"/>
                <a:gd name="T49" fmla="*/ 118 h 195"/>
                <a:gd name="T50" fmla="*/ 18 w 88"/>
                <a:gd name="T51" fmla="*/ 110 h 195"/>
                <a:gd name="T52" fmla="*/ 14 w 88"/>
                <a:gd name="T53" fmla="*/ 107 h 195"/>
                <a:gd name="T54" fmla="*/ 7 w 88"/>
                <a:gd name="T55" fmla="*/ 85 h 195"/>
                <a:gd name="T56" fmla="*/ 3 w 88"/>
                <a:gd name="T57" fmla="*/ 63 h 195"/>
                <a:gd name="T58" fmla="*/ 0 w 88"/>
                <a:gd name="T59" fmla="*/ 44 h 195"/>
                <a:gd name="T60" fmla="*/ 0 w 88"/>
                <a:gd name="T61" fmla="*/ 30 h 195"/>
                <a:gd name="T62" fmla="*/ 3 w 88"/>
                <a:gd name="T63" fmla="*/ 19 h 195"/>
                <a:gd name="T64" fmla="*/ 7 w 88"/>
                <a:gd name="T65" fmla="*/ 11 h 195"/>
                <a:gd name="T66" fmla="*/ 14 w 88"/>
                <a:gd name="T67" fmla="*/ 4 h 195"/>
                <a:gd name="T68" fmla="*/ 18 w 88"/>
                <a:gd name="T69" fmla="*/ 0 h 195"/>
                <a:gd name="T70" fmla="*/ 18 w 88"/>
                <a:gd name="T71" fmla="*/ 0 h 195"/>
                <a:gd name="T72" fmla="*/ 22 w 88"/>
                <a:gd name="T73" fmla="*/ 0 h 195"/>
                <a:gd name="T74" fmla="*/ 22 w 88"/>
                <a:gd name="T75" fmla="*/ 0 h 195"/>
                <a:gd name="T76" fmla="*/ 25 w 88"/>
                <a:gd name="T77" fmla="*/ 0 h 195"/>
                <a:gd name="T78" fmla="*/ 25 w 88"/>
                <a:gd name="T79" fmla="*/ 0 h 195"/>
                <a:gd name="T80" fmla="*/ 25 w 88"/>
                <a:gd name="T81" fmla="*/ 0 h 195"/>
                <a:gd name="T82" fmla="*/ 25 w 88"/>
                <a:gd name="T83" fmla="*/ 0 h 195"/>
                <a:gd name="T84" fmla="*/ 25 w 88"/>
                <a:gd name="T85" fmla="*/ 0 h 195"/>
                <a:gd name="T86" fmla="*/ 25 w 88"/>
                <a:gd name="T87" fmla="*/ 0 h 195"/>
                <a:gd name="T88" fmla="*/ 25 w 88"/>
                <a:gd name="T89" fmla="*/ 22 h 195"/>
                <a:gd name="T90" fmla="*/ 22 w 88"/>
                <a:gd name="T91" fmla="*/ 26 h 195"/>
                <a:gd name="T92" fmla="*/ 22 w 88"/>
                <a:gd name="T93" fmla="*/ 41 h 195"/>
                <a:gd name="T94" fmla="*/ 25 w 88"/>
                <a:gd name="T95" fmla="*/ 66 h 195"/>
                <a:gd name="T96" fmla="*/ 36 w 88"/>
                <a:gd name="T97" fmla="*/ 99 h 195"/>
                <a:gd name="T98" fmla="*/ 36 w 88"/>
                <a:gd name="T99" fmla="*/ 103 h 195"/>
                <a:gd name="T100" fmla="*/ 40 w 88"/>
                <a:gd name="T101" fmla="*/ 110 h 195"/>
                <a:gd name="T102" fmla="*/ 59 w 88"/>
                <a:gd name="T103" fmla="*/ 158 h 195"/>
                <a:gd name="T104" fmla="*/ 66 w 88"/>
                <a:gd name="T105" fmla="*/ 173 h 195"/>
                <a:gd name="T106" fmla="*/ 66 w 88"/>
                <a:gd name="T107" fmla="*/ 165 h 195"/>
                <a:gd name="T108" fmla="*/ 62 w 88"/>
                <a:gd name="T109" fmla="*/ 136 h 195"/>
                <a:gd name="T110" fmla="*/ 59 w 88"/>
                <a:gd name="T111" fmla="*/ 118 h 195"/>
                <a:gd name="T112" fmla="*/ 59 w 88"/>
                <a:gd name="T113" fmla="*/ 92 h 195"/>
                <a:gd name="T114" fmla="*/ 51 w 88"/>
                <a:gd name="T115" fmla="*/ 59 h 195"/>
                <a:gd name="T116" fmla="*/ 44 w 88"/>
                <a:gd name="T117" fmla="*/ 37 h 195"/>
                <a:gd name="T118" fmla="*/ 36 w 88"/>
                <a:gd name="T119" fmla="*/ 26 h 195"/>
                <a:gd name="T120" fmla="*/ 25 w 88"/>
                <a:gd name="T121" fmla="*/ 22 h 1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8"/>
                <a:gd name="T184" fmla="*/ 0 h 195"/>
                <a:gd name="T185" fmla="*/ 88 w 88"/>
                <a:gd name="T186" fmla="*/ 195 h 1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8" h="195">
                  <a:moveTo>
                    <a:pt x="22" y="0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5" y="19"/>
                  </a:lnTo>
                  <a:lnTo>
                    <a:pt x="66" y="33"/>
                  </a:lnTo>
                  <a:lnTo>
                    <a:pt x="70" y="48"/>
                  </a:lnTo>
                  <a:lnTo>
                    <a:pt x="77" y="66"/>
                  </a:lnTo>
                  <a:lnTo>
                    <a:pt x="81" y="92"/>
                  </a:lnTo>
                  <a:lnTo>
                    <a:pt x="81" y="114"/>
                  </a:lnTo>
                  <a:lnTo>
                    <a:pt x="84" y="132"/>
                  </a:lnTo>
                  <a:lnTo>
                    <a:pt x="88" y="158"/>
                  </a:lnTo>
                  <a:lnTo>
                    <a:pt x="88" y="176"/>
                  </a:lnTo>
                  <a:lnTo>
                    <a:pt x="84" y="184"/>
                  </a:lnTo>
                  <a:lnTo>
                    <a:pt x="81" y="187"/>
                  </a:lnTo>
                  <a:lnTo>
                    <a:pt x="77" y="191"/>
                  </a:lnTo>
                  <a:lnTo>
                    <a:pt x="73" y="195"/>
                  </a:lnTo>
                  <a:lnTo>
                    <a:pt x="66" y="195"/>
                  </a:lnTo>
                  <a:lnTo>
                    <a:pt x="59" y="195"/>
                  </a:lnTo>
                  <a:lnTo>
                    <a:pt x="51" y="187"/>
                  </a:lnTo>
                  <a:lnTo>
                    <a:pt x="48" y="180"/>
                  </a:lnTo>
                  <a:lnTo>
                    <a:pt x="33" y="154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14" y="107"/>
                  </a:lnTo>
                  <a:lnTo>
                    <a:pt x="7" y="85"/>
                  </a:lnTo>
                  <a:lnTo>
                    <a:pt x="3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2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close/>
                  <a:moveTo>
                    <a:pt x="25" y="22"/>
                  </a:moveTo>
                  <a:lnTo>
                    <a:pt x="22" y="26"/>
                  </a:lnTo>
                  <a:lnTo>
                    <a:pt x="22" y="41"/>
                  </a:lnTo>
                  <a:lnTo>
                    <a:pt x="25" y="66"/>
                  </a:lnTo>
                  <a:lnTo>
                    <a:pt x="36" y="99"/>
                  </a:lnTo>
                  <a:lnTo>
                    <a:pt x="36" y="103"/>
                  </a:lnTo>
                  <a:lnTo>
                    <a:pt x="40" y="110"/>
                  </a:lnTo>
                  <a:lnTo>
                    <a:pt x="59" y="158"/>
                  </a:lnTo>
                  <a:lnTo>
                    <a:pt x="66" y="173"/>
                  </a:lnTo>
                  <a:lnTo>
                    <a:pt x="66" y="165"/>
                  </a:lnTo>
                  <a:lnTo>
                    <a:pt x="62" y="136"/>
                  </a:lnTo>
                  <a:lnTo>
                    <a:pt x="59" y="118"/>
                  </a:lnTo>
                  <a:lnTo>
                    <a:pt x="59" y="92"/>
                  </a:lnTo>
                  <a:lnTo>
                    <a:pt x="51" y="59"/>
                  </a:lnTo>
                  <a:lnTo>
                    <a:pt x="44" y="37"/>
                  </a:lnTo>
                  <a:lnTo>
                    <a:pt x="36" y="26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6" name="Freeform 93">
              <a:extLst>
                <a:ext uri="{FF2B5EF4-FFF2-40B4-BE49-F238E27FC236}">
                  <a16:creationId xmlns:a16="http://schemas.microsoft.com/office/drawing/2014/main" id="{D266F1F9-EE28-4463-A9E4-9667CDA7A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387"/>
              <a:ext cx="66" cy="176"/>
            </a:xfrm>
            <a:custGeom>
              <a:avLst/>
              <a:gdLst>
                <a:gd name="T0" fmla="*/ 22 w 66"/>
                <a:gd name="T1" fmla="*/ 0 h 176"/>
                <a:gd name="T2" fmla="*/ 26 w 66"/>
                <a:gd name="T3" fmla="*/ 0 h 176"/>
                <a:gd name="T4" fmla="*/ 26 w 66"/>
                <a:gd name="T5" fmla="*/ 0 h 176"/>
                <a:gd name="T6" fmla="*/ 26 w 66"/>
                <a:gd name="T7" fmla="*/ 0 h 176"/>
                <a:gd name="T8" fmla="*/ 33 w 66"/>
                <a:gd name="T9" fmla="*/ 0 h 176"/>
                <a:gd name="T10" fmla="*/ 41 w 66"/>
                <a:gd name="T11" fmla="*/ 3 h 176"/>
                <a:gd name="T12" fmla="*/ 48 w 66"/>
                <a:gd name="T13" fmla="*/ 11 h 176"/>
                <a:gd name="T14" fmla="*/ 52 w 66"/>
                <a:gd name="T15" fmla="*/ 22 h 176"/>
                <a:gd name="T16" fmla="*/ 59 w 66"/>
                <a:gd name="T17" fmla="*/ 33 h 176"/>
                <a:gd name="T18" fmla="*/ 63 w 66"/>
                <a:gd name="T19" fmla="*/ 47 h 176"/>
                <a:gd name="T20" fmla="*/ 66 w 66"/>
                <a:gd name="T21" fmla="*/ 66 h 176"/>
                <a:gd name="T22" fmla="*/ 66 w 66"/>
                <a:gd name="T23" fmla="*/ 84 h 176"/>
                <a:gd name="T24" fmla="*/ 66 w 66"/>
                <a:gd name="T25" fmla="*/ 106 h 176"/>
                <a:gd name="T26" fmla="*/ 66 w 66"/>
                <a:gd name="T27" fmla="*/ 124 h 176"/>
                <a:gd name="T28" fmla="*/ 63 w 66"/>
                <a:gd name="T29" fmla="*/ 147 h 176"/>
                <a:gd name="T30" fmla="*/ 63 w 66"/>
                <a:gd name="T31" fmla="*/ 161 h 176"/>
                <a:gd name="T32" fmla="*/ 55 w 66"/>
                <a:gd name="T33" fmla="*/ 172 h 176"/>
                <a:gd name="T34" fmla="*/ 48 w 66"/>
                <a:gd name="T35" fmla="*/ 176 h 176"/>
                <a:gd name="T36" fmla="*/ 41 w 66"/>
                <a:gd name="T37" fmla="*/ 176 h 176"/>
                <a:gd name="T38" fmla="*/ 33 w 66"/>
                <a:gd name="T39" fmla="*/ 172 h 176"/>
                <a:gd name="T40" fmla="*/ 30 w 66"/>
                <a:gd name="T41" fmla="*/ 169 h 176"/>
                <a:gd name="T42" fmla="*/ 26 w 66"/>
                <a:gd name="T43" fmla="*/ 161 h 176"/>
                <a:gd name="T44" fmla="*/ 19 w 66"/>
                <a:gd name="T45" fmla="*/ 139 h 176"/>
                <a:gd name="T46" fmla="*/ 8 w 66"/>
                <a:gd name="T47" fmla="*/ 102 h 176"/>
                <a:gd name="T48" fmla="*/ 8 w 66"/>
                <a:gd name="T49" fmla="*/ 102 h 176"/>
                <a:gd name="T50" fmla="*/ 4 w 66"/>
                <a:gd name="T51" fmla="*/ 91 h 176"/>
                <a:gd name="T52" fmla="*/ 4 w 66"/>
                <a:gd name="T53" fmla="*/ 91 h 176"/>
                <a:gd name="T54" fmla="*/ 0 w 66"/>
                <a:gd name="T55" fmla="*/ 69 h 176"/>
                <a:gd name="T56" fmla="*/ 0 w 66"/>
                <a:gd name="T57" fmla="*/ 51 h 176"/>
                <a:gd name="T58" fmla="*/ 0 w 66"/>
                <a:gd name="T59" fmla="*/ 36 h 176"/>
                <a:gd name="T60" fmla="*/ 4 w 66"/>
                <a:gd name="T61" fmla="*/ 25 h 176"/>
                <a:gd name="T62" fmla="*/ 8 w 66"/>
                <a:gd name="T63" fmla="*/ 14 h 176"/>
                <a:gd name="T64" fmla="*/ 11 w 66"/>
                <a:gd name="T65" fmla="*/ 7 h 176"/>
                <a:gd name="T66" fmla="*/ 15 w 66"/>
                <a:gd name="T67" fmla="*/ 3 h 176"/>
                <a:gd name="T68" fmla="*/ 22 w 66"/>
                <a:gd name="T69" fmla="*/ 0 h 176"/>
                <a:gd name="T70" fmla="*/ 22 w 66"/>
                <a:gd name="T71" fmla="*/ 0 h 176"/>
                <a:gd name="T72" fmla="*/ 22 w 66"/>
                <a:gd name="T73" fmla="*/ 0 h 176"/>
                <a:gd name="T74" fmla="*/ 4 w 66"/>
                <a:gd name="T75" fmla="*/ 91 h 176"/>
                <a:gd name="T76" fmla="*/ 8 w 66"/>
                <a:gd name="T77" fmla="*/ 95 h 176"/>
                <a:gd name="T78" fmla="*/ 4 w 66"/>
                <a:gd name="T79" fmla="*/ 91 h 176"/>
                <a:gd name="T80" fmla="*/ 4 w 66"/>
                <a:gd name="T81" fmla="*/ 91 h 176"/>
                <a:gd name="T82" fmla="*/ 26 w 66"/>
                <a:gd name="T83" fmla="*/ 22 h 176"/>
                <a:gd name="T84" fmla="*/ 22 w 66"/>
                <a:gd name="T85" fmla="*/ 25 h 176"/>
                <a:gd name="T86" fmla="*/ 19 w 66"/>
                <a:gd name="T87" fmla="*/ 36 h 176"/>
                <a:gd name="T88" fmla="*/ 22 w 66"/>
                <a:gd name="T89" fmla="*/ 58 h 176"/>
                <a:gd name="T90" fmla="*/ 26 w 66"/>
                <a:gd name="T91" fmla="*/ 88 h 176"/>
                <a:gd name="T92" fmla="*/ 26 w 66"/>
                <a:gd name="T93" fmla="*/ 91 h 176"/>
                <a:gd name="T94" fmla="*/ 30 w 66"/>
                <a:gd name="T95" fmla="*/ 95 h 176"/>
                <a:gd name="T96" fmla="*/ 30 w 66"/>
                <a:gd name="T97" fmla="*/ 95 h 176"/>
                <a:gd name="T98" fmla="*/ 41 w 66"/>
                <a:gd name="T99" fmla="*/ 143 h 176"/>
                <a:gd name="T100" fmla="*/ 44 w 66"/>
                <a:gd name="T101" fmla="*/ 154 h 176"/>
                <a:gd name="T102" fmla="*/ 44 w 66"/>
                <a:gd name="T103" fmla="*/ 147 h 176"/>
                <a:gd name="T104" fmla="*/ 44 w 66"/>
                <a:gd name="T105" fmla="*/ 124 h 176"/>
                <a:gd name="T106" fmla="*/ 44 w 66"/>
                <a:gd name="T107" fmla="*/ 106 h 176"/>
                <a:gd name="T108" fmla="*/ 44 w 66"/>
                <a:gd name="T109" fmla="*/ 84 h 176"/>
                <a:gd name="T110" fmla="*/ 44 w 66"/>
                <a:gd name="T111" fmla="*/ 58 h 176"/>
                <a:gd name="T112" fmla="*/ 41 w 66"/>
                <a:gd name="T113" fmla="*/ 36 h 176"/>
                <a:gd name="T114" fmla="*/ 33 w 66"/>
                <a:gd name="T115" fmla="*/ 25 h 176"/>
                <a:gd name="T116" fmla="*/ 26 w 66"/>
                <a:gd name="T117" fmla="*/ 22 h 1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176"/>
                <a:gd name="T179" fmla="*/ 66 w 66"/>
                <a:gd name="T180" fmla="*/ 176 h 1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176">
                  <a:moveTo>
                    <a:pt x="22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2" y="22"/>
                  </a:lnTo>
                  <a:lnTo>
                    <a:pt x="59" y="33"/>
                  </a:lnTo>
                  <a:lnTo>
                    <a:pt x="63" y="47"/>
                  </a:lnTo>
                  <a:lnTo>
                    <a:pt x="66" y="66"/>
                  </a:lnTo>
                  <a:lnTo>
                    <a:pt x="66" y="84"/>
                  </a:lnTo>
                  <a:lnTo>
                    <a:pt x="66" y="106"/>
                  </a:lnTo>
                  <a:lnTo>
                    <a:pt x="66" y="124"/>
                  </a:lnTo>
                  <a:lnTo>
                    <a:pt x="63" y="147"/>
                  </a:lnTo>
                  <a:lnTo>
                    <a:pt x="63" y="161"/>
                  </a:lnTo>
                  <a:lnTo>
                    <a:pt x="55" y="172"/>
                  </a:lnTo>
                  <a:lnTo>
                    <a:pt x="48" y="176"/>
                  </a:lnTo>
                  <a:lnTo>
                    <a:pt x="41" y="176"/>
                  </a:lnTo>
                  <a:lnTo>
                    <a:pt x="33" y="172"/>
                  </a:lnTo>
                  <a:lnTo>
                    <a:pt x="30" y="169"/>
                  </a:lnTo>
                  <a:lnTo>
                    <a:pt x="26" y="161"/>
                  </a:lnTo>
                  <a:lnTo>
                    <a:pt x="19" y="139"/>
                  </a:lnTo>
                  <a:lnTo>
                    <a:pt x="8" y="102"/>
                  </a:lnTo>
                  <a:lnTo>
                    <a:pt x="4" y="91"/>
                  </a:lnTo>
                  <a:lnTo>
                    <a:pt x="0" y="69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8" y="14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2" y="0"/>
                  </a:lnTo>
                  <a:close/>
                  <a:moveTo>
                    <a:pt x="4" y="91"/>
                  </a:moveTo>
                  <a:lnTo>
                    <a:pt x="8" y="95"/>
                  </a:lnTo>
                  <a:lnTo>
                    <a:pt x="4" y="91"/>
                  </a:lnTo>
                  <a:close/>
                  <a:moveTo>
                    <a:pt x="26" y="22"/>
                  </a:moveTo>
                  <a:lnTo>
                    <a:pt x="22" y="25"/>
                  </a:lnTo>
                  <a:lnTo>
                    <a:pt x="19" y="36"/>
                  </a:lnTo>
                  <a:lnTo>
                    <a:pt x="22" y="5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41" y="143"/>
                  </a:lnTo>
                  <a:lnTo>
                    <a:pt x="44" y="154"/>
                  </a:lnTo>
                  <a:lnTo>
                    <a:pt x="44" y="147"/>
                  </a:lnTo>
                  <a:lnTo>
                    <a:pt x="44" y="124"/>
                  </a:lnTo>
                  <a:lnTo>
                    <a:pt x="44" y="106"/>
                  </a:lnTo>
                  <a:lnTo>
                    <a:pt x="44" y="84"/>
                  </a:lnTo>
                  <a:lnTo>
                    <a:pt x="44" y="58"/>
                  </a:lnTo>
                  <a:lnTo>
                    <a:pt x="41" y="36"/>
                  </a:lnTo>
                  <a:lnTo>
                    <a:pt x="33" y="25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7" name="Freeform 94">
              <a:extLst>
                <a:ext uri="{FF2B5EF4-FFF2-40B4-BE49-F238E27FC236}">
                  <a16:creationId xmlns:a16="http://schemas.microsoft.com/office/drawing/2014/main" id="{9D7E258E-DF25-4BC8-B5E1-28675B8C2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4" y="2504"/>
              <a:ext cx="77" cy="213"/>
            </a:xfrm>
            <a:custGeom>
              <a:avLst/>
              <a:gdLst>
                <a:gd name="T0" fmla="*/ 22 w 77"/>
                <a:gd name="T1" fmla="*/ 0 h 213"/>
                <a:gd name="T2" fmla="*/ 25 w 77"/>
                <a:gd name="T3" fmla="*/ 0 h 213"/>
                <a:gd name="T4" fmla="*/ 29 w 77"/>
                <a:gd name="T5" fmla="*/ 0 h 213"/>
                <a:gd name="T6" fmla="*/ 37 w 77"/>
                <a:gd name="T7" fmla="*/ 0 h 213"/>
                <a:gd name="T8" fmla="*/ 48 w 77"/>
                <a:gd name="T9" fmla="*/ 7 h 213"/>
                <a:gd name="T10" fmla="*/ 48 w 77"/>
                <a:gd name="T11" fmla="*/ 7 h 213"/>
                <a:gd name="T12" fmla="*/ 55 w 77"/>
                <a:gd name="T13" fmla="*/ 18 h 213"/>
                <a:gd name="T14" fmla="*/ 62 w 77"/>
                <a:gd name="T15" fmla="*/ 33 h 213"/>
                <a:gd name="T16" fmla="*/ 70 w 77"/>
                <a:gd name="T17" fmla="*/ 59 h 213"/>
                <a:gd name="T18" fmla="*/ 73 w 77"/>
                <a:gd name="T19" fmla="*/ 96 h 213"/>
                <a:gd name="T20" fmla="*/ 73 w 77"/>
                <a:gd name="T21" fmla="*/ 125 h 213"/>
                <a:gd name="T22" fmla="*/ 73 w 77"/>
                <a:gd name="T23" fmla="*/ 147 h 213"/>
                <a:gd name="T24" fmla="*/ 77 w 77"/>
                <a:gd name="T25" fmla="*/ 173 h 213"/>
                <a:gd name="T26" fmla="*/ 73 w 77"/>
                <a:gd name="T27" fmla="*/ 191 h 213"/>
                <a:gd name="T28" fmla="*/ 70 w 77"/>
                <a:gd name="T29" fmla="*/ 206 h 213"/>
                <a:gd name="T30" fmla="*/ 62 w 77"/>
                <a:gd name="T31" fmla="*/ 213 h 213"/>
                <a:gd name="T32" fmla="*/ 55 w 77"/>
                <a:gd name="T33" fmla="*/ 213 h 213"/>
                <a:gd name="T34" fmla="*/ 48 w 77"/>
                <a:gd name="T35" fmla="*/ 209 h 213"/>
                <a:gd name="T36" fmla="*/ 40 w 77"/>
                <a:gd name="T37" fmla="*/ 202 h 213"/>
                <a:gd name="T38" fmla="*/ 33 w 77"/>
                <a:gd name="T39" fmla="*/ 191 h 213"/>
                <a:gd name="T40" fmla="*/ 25 w 77"/>
                <a:gd name="T41" fmla="*/ 165 h 213"/>
                <a:gd name="T42" fmla="*/ 14 w 77"/>
                <a:gd name="T43" fmla="*/ 129 h 213"/>
                <a:gd name="T44" fmla="*/ 14 w 77"/>
                <a:gd name="T45" fmla="*/ 121 h 213"/>
                <a:gd name="T46" fmla="*/ 11 w 77"/>
                <a:gd name="T47" fmla="*/ 118 h 213"/>
                <a:gd name="T48" fmla="*/ 3 w 77"/>
                <a:gd name="T49" fmla="*/ 77 h 213"/>
                <a:gd name="T50" fmla="*/ 0 w 77"/>
                <a:gd name="T51" fmla="*/ 44 h 213"/>
                <a:gd name="T52" fmla="*/ 3 w 77"/>
                <a:gd name="T53" fmla="*/ 30 h 213"/>
                <a:gd name="T54" fmla="*/ 7 w 77"/>
                <a:gd name="T55" fmla="*/ 15 h 213"/>
                <a:gd name="T56" fmla="*/ 14 w 77"/>
                <a:gd name="T57" fmla="*/ 4 h 213"/>
                <a:gd name="T58" fmla="*/ 22 w 77"/>
                <a:gd name="T59" fmla="*/ 0 h 213"/>
                <a:gd name="T60" fmla="*/ 29 w 77"/>
                <a:gd name="T61" fmla="*/ 22 h 213"/>
                <a:gd name="T62" fmla="*/ 25 w 77"/>
                <a:gd name="T63" fmla="*/ 30 h 213"/>
                <a:gd name="T64" fmla="*/ 22 w 77"/>
                <a:gd name="T65" fmla="*/ 48 h 213"/>
                <a:gd name="T66" fmla="*/ 25 w 77"/>
                <a:gd name="T67" fmla="*/ 74 h 213"/>
                <a:gd name="T68" fmla="*/ 33 w 77"/>
                <a:gd name="T69" fmla="*/ 110 h 213"/>
                <a:gd name="T70" fmla="*/ 33 w 77"/>
                <a:gd name="T71" fmla="*/ 118 h 213"/>
                <a:gd name="T72" fmla="*/ 37 w 77"/>
                <a:gd name="T73" fmla="*/ 121 h 213"/>
                <a:gd name="T74" fmla="*/ 48 w 77"/>
                <a:gd name="T75" fmla="*/ 158 h 213"/>
                <a:gd name="T76" fmla="*/ 55 w 77"/>
                <a:gd name="T77" fmla="*/ 184 h 213"/>
                <a:gd name="T78" fmla="*/ 55 w 77"/>
                <a:gd name="T79" fmla="*/ 184 h 213"/>
                <a:gd name="T80" fmla="*/ 55 w 77"/>
                <a:gd name="T81" fmla="*/ 184 h 213"/>
                <a:gd name="T82" fmla="*/ 55 w 77"/>
                <a:gd name="T83" fmla="*/ 169 h 213"/>
                <a:gd name="T84" fmla="*/ 51 w 77"/>
                <a:gd name="T85" fmla="*/ 147 h 213"/>
                <a:gd name="T86" fmla="*/ 51 w 77"/>
                <a:gd name="T87" fmla="*/ 125 h 213"/>
                <a:gd name="T88" fmla="*/ 51 w 77"/>
                <a:gd name="T89" fmla="*/ 99 h 213"/>
                <a:gd name="T90" fmla="*/ 48 w 77"/>
                <a:gd name="T91" fmla="*/ 63 h 213"/>
                <a:gd name="T92" fmla="*/ 40 w 77"/>
                <a:gd name="T93" fmla="*/ 41 h 213"/>
                <a:gd name="T94" fmla="*/ 37 w 77"/>
                <a:gd name="T95" fmla="*/ 30 h 213"/>
                <a:gd name="T96" fmla="*/ 33 w 77"/>
                <a:gd name="T97" fmla="*/ 22 h 213"/>
                <a:gd name="T98" fmla="*/ 33 w 77"/>
                <a:gd name="T99" fmla="*/ 22 h 213"/>
                <a:gd name="T100" fmla="*/ 29 w 77"/>
                <a:gd name="T101" fmla="*/ 22 h 213"/>
                <a:gd name="T102" fmla="*/ 29 w 77"/>
                <a:gd name="T103" fmla="*/ 22 h 213"/>
                <a:gd name="T104" fmla="*/ 55 w 77"/>
                <a:gd name="T105" fmla="*/ 187 h 213"/>
                <a:gd name="T106" fmla="*/ 55 w 77"/>
                <a:gd name="T107" fmla="*/ 191 h 213"/>
                <a:gd name="T108" fmla="*/ 55 w 77"/>
                <a:gd name="T109" fmla="*/ 191 h 213"/>
                <a:gd name="T110" fmla="*/ 55 w 77"/>
                <a:gd name="T111" fmla="*/ 191 h 213"/>
                <a:gd name="T112" fmla="*/ 55 w 77"/>
                <a:gd name="T113" fmla="*/ 18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3"/>
                <a:gd name="T173" fmla="*/ 77 w 77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3">
                  <a:moveTo>
                    <a:pt x="22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5" y="18"/>
                  </a:lnTo>
                  <a:lnTo>
                    <a:pt x="62" y="33"/>
                  </a:lnTo>
                  <a:lnTo>
                    <a:pt x="70" y="59"/>
                  </a:lnTo>
                  <a:lnTo>
                    <a:pt x="73" y="96"/>
                  </a:lnTo>
                  <a:lnTo>
                    <a:pt x="73" y="125"/>
                  </a:lnTo>
                  <a:lnTo>
                    <a:pt x="73" y="147"/>
                  </a:lnTo>
                  <a:lnTo>
                    <a:pt x="77" y="173"/>
                  </a:lnTo>
                  <a:lnTo>
                    <a:pt x="73" y="191"/>
                  </a:lnTo>
                  <a:lnTo>
                    <a:pt x="70" y="206"/>
                  </a:lnTo>
                  <a:lnTo>
                    <a:pt x="62" y="213"/>
                  </a:lnTo>
                  <a:lnTo>
                    <a:pt x="55" y="213"/>
                  </a:lnTo>
                  <a:lnTo>
                    <a:pt x="48" y="209"/>
                  </a:lnTo>
                  <a:lnTo>
                    <a:pt x="40" y="202"/>
                  </a:lnTo>
                  <a:lnTo>
                    <a:pt x="33" y="191"/>
                  </a:lnTo>
                  <a:lnTo>
                    <a:pt x="25" y="165"/>
                  </a:lnTo>
                  <a:lnTo>
                    <a:pt x="14" y="129"/>
                  </a:lnTo>
                  <a:lnTo>
                    <a:pt x="14" y="121"/>
                  </a:lnTo>
                  <a:lnTo>
                    <a:pt x="11" y="118"/>
                  </a:lnTo>
                  <a:lnTo>
                    <a:pt x="3" y="77"/>
                  </a:lnTo>
                  <a:lnTo>
                    <a:pt x="0" y="44"/>
                  </a:lnTo>
                  <a:lnTo>
                    <a:pt x="3" y="30"/>
                  </a:lnTo>
                  <a:lnTo>
                    <a:pt x="7" y="15"/>
                  </a:lnTo>
                  <a:lnTo>
                    <a:pt x="14" y="4"/>
                  </a:lnTo>
                  <a:lnTo>
                    <a:pt x="22" y="0"/>
                  </a:lnTo>
                  <a:close/>
                  <a:moveTo>
                    <a:pt x="29" y="22"/>
                  </a:moveTo>
                  <a:lnTo>
                    <a:pt x="25" y="30"/>
                  </a:lnTo>
                  <a:lnTo>
                    <a:pt x="22" y="48"/>
                  </a:lnTo>
                  <a:lnTo>
                    <a:pt x="25" y="74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7" y="121"/>
                  </a:lnTo>
                  <a:lnTo>
                    <a:pt x="48" y="158"/>
                  </a:lnTo>
                  <a:lnTo>
                    <a:pt x="55" y="184"/>
                  </a:lnTo>
                  <a:lnTo>
                    <a:pt x="55" y="169"/>
                  </a:lnTo>
                  <a:lnTo>
                    <a:pt x="51" y="147"/>
                  </a:lnTo>
                  <a:lnTo>
                    <a:pt x="51" y="125"/>
                  </a:lnTo>
                  <a:lnTo>
                    <a:pt x="51" y="99"/>
                  </a:lnTo>
                  <a:lnTo>
                    <a:pt x="48" y="63"/>
                  </a:lnTo>
                  <a:lnTo>
                    <a:pt x="40" y="41"/>
                  </a:lnTo>
                  <a:lnTo>
                    <a:pt x="37" y="30"/>
                  </a:lnTo>
                  <a:lnTo>
                    <a:pt x="33" y="22"/>
                  </a:lnTo>
                  <a:lnTo>
                    <a:pt x="29" y="22"/>
                  </a:lnTo>
                  <a:close/>
                  <a:moveTo>
                    <a:pt x="55" y="187"/>
                  </a:moveTo>
                  <a:lnTo>
                    <a:pt x="55" y="191"/>
                  </a:lnTo>
                  <a:lnTo>
                    <a:pt x="55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8" name="Freeform 95">
              <a:extLst>
                <a:ext uri="{FF2B5EF4-FFF2-40B4-BE49-F238E27FC236}">
                  <a16:creationId xmlns:a16="http://schemas.microsoft.com/office/drawing/2014/main" id="{3524F148-E056-42BF-8166-F4589FB8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89"/>
              <a:ext cx="151" cy="139"/>
            </a:xfrm>
            <a:custGeom>
              <a:avLst/>
              <a:gdLst>
                <a:gd name="T0" fmla="*/ 0 w 151"/>
                <a:gd name="T1" fmla="*/ 0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3 h 139"/>
                <a:gd name="T16" fmla="*/ 92 w 151"/>
                <a:gd name="T17" fmla="*/ 51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4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2 w 151"/>
                <a:gd name="T37" fmla="*/ 132 h 139"/>
                <a:gd name="T38" fmla="*/ 96 w 151"/>
                <a:gd name="T39" fmla="*/ 113 h 139"/>
                <a:gd name="T40" fmla="*/ 59 w 151"/>
                <a:gd name="T41" fmla="*/ 84 h 139"/>
                <a:gd name="T42" fmla="*/ 37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29 h 139"/>
                <a:gd name="T50" fmla="*/ 0 w 151"/>
                <a:gd name="T51" fmla="*/ 22 h 139"/>
                <a:gd name="T52" fmla="*/ 0 w 151"/>
                <a:gd name="T53" fmla="*/ 11 h 139"/>
                <a:gd name="T54" fmla="*/ 0 w 151"/>
                <a:gd name="T55" fmla="*/ 7 h 139"/>
                <a:gd name="T56" fmla="*/ 0 w 151"/>
                <a:gd name="T57" fmla="*/ 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3"/>
                  </a:lnTo>
                  <a:lnTo>
                    <a:pt x="92" y="51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4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2" y="132"/>
                  </a:lnTo>
                  <a:lnTo>
                    <a:pt x="96" y="113"/>
                  </a:lnTo>
                  <a:lnTo>
                    <a:pt x="59" y="84"/>
                  </a:lnTo>
                  <a:lnTo>
                    <a:pt x="37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19" name="Freeform 96">
              <a:extLst>
                <a:ext uri="{FF2B5EF4-FFF2-40B4-BE49-F238E27FC236}">
                  <a16:creationId xmlns:a16="http://schemas.microsoft.com/office/drawing/2014/main" id="{97D1261F-3385-41B2-A3A6-332498CF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467"/>
              <a:ext cx="172" cy="155"/>
            </a:xfrm>
            <a:custGeom>
              <a:avLst/>
              <a:gdLst>
                <a:gd name="T0" fmla="*/ 3 w 172"/>
                <a:gd name="T1" fmla="*/ 4 h 155"/>
                <a:gd name="T2" fmla="*/ 11 w 172"/>
                <a:gd name="T3" fmla="*/ 0 h 155"/>
                <a:gd name="T4" fmla="*/ 18 w 172"/>
                <a:gd name="T5" fmla="*/ 0 h 155"/>
                <a:gd name="T6" fmla="*/ 29 w 172"/>
                <a:gd name="T7" fmla="*/ 4 h 155"/>
                <a:gd name="T8" fmla="*/ 44 w 172"/>
                <a:gd name="T9" fmla="*/ 8 h 155"/>
                <a:gd name="T10" fmla="*/ 58 w 172"/>
                <a:gd name="T11" fmla="*/ 15 h 155"/>
                <a:gd name="T12" fmla="*/ 73 w 172"/>
                <a:gd name="T13" fmla="*/ 26 h 155"/>
                <a:gd name="T14" fmla="*/ 92 w 172"/>
                <a:gd name="T15" fmla="*/ 41 h 155"/>
                <a:gd name="T16" fmla="*/ 106 w 172"/>
                <a:gd name="T17" fmla="*/ 59 h 155"/>
                <a:gd name="T18" fmla="*/ 139 w 172"/>
                <a:gd name="T19" fmla="*/ 100 h 155"/>
                <a:gd name="T20" fmla="*/ 161 w 172"/>
                <a:gd name="T21" fmla="*/ 125 h 155"/>
                <a:gd name="T22" fmla="*/ 169 w 172"/>
                <a:gd name="T23" fmla="*/ 136 h 155"/>
                <a:gd name="T24" fmla="*/ 172 w 172"/>
                <a:gd name="T25" fmla="*/ 144 h 155"/>
                <a:gd name="T26" fmla="*/ 172 w 172"/>
                <a:gd name="T27" fmla="*/ 151 h 155"/>
                <a:gd name="T28" fmla="*/ 172 w 172"/>
                <a:gd name="T29" fmla="*/ 155 h 155"/>
                <a:gd name="T30" fmla="*/ 169 w 172"/>
                <a:gd name="T31" fmla="*/ 155 h 155"/>
                <a:gd name="T32" fmla="*/ 161 w 172"/>
                <a:gd name="T33" fmla="*/ 155 h 155"/>
                <a:gd name="T34" fmla="*/ 154 w 172"/>
                <a:gd name="T35" fmla="*/ 151 h 155"/>
                <a:gd name="T36" fmla="*/ 143 w 172"/>
                <a:gd name="T37" fmla="*/ 147 h 155"/>
                <a:gd name="T38" fmla="*/ 114 w 172"/>
                <a:gd name="T39" fmla="*/ 129 h 155"/>
                <a:gd name="T40" fmla="*/ 69 w 172"/>
                <a:gd name="T41" fmla="*/ 96 h 155"/>
                <a:gd name="T42" fmla="*/ 47 w 172"/>
                <a:gd name="T43" fmla="*/ 81 h 155"/>
                <a:gd name="T44" fmla="*/ 29 w 172"/>
                <a:gd name="T45" fmla="*/ 63 h 155"/>
                <a:gd name="T46" fmla="*/ 14 w 172"/>
                <a:gd name="T47" fmla="*/ 48 h 155"/>
                <a:gd name="T48" fmla="*/ 7 w 172"/>
                <a:gd name="T49" fmla="*/ 37 h 155"/>
                <a:gd name="T50" fmla="*/ 3 w 172"/>
                <a:gd name="T51" fmla="*/ 26 h 155"/>
                <a:gd name="T52" fmla="*/ 0 w 172"/>
                <a:gd name="T53" fmla="*/ 15 h 155"/>
                <a:gd name="T54" fmla="*/ 0 w 172"/>
                <a:gd name="T55" fmla="*/ 8 h 155"/>
                <a:gd name="T56" fmla="*/ 3 w 172"/>
                <a:gd name="T57" fmla="*/ 4 h 1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2"/>
                <a:gd name="T88" fmla="*/ 0 h 155"/>
                <a:gd name="T89" fmla="*/ 172 w 172"/>
                <a:gd name="T90" fmla="*/ 155 h 1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2" h="155">
                  <a:moveTo>
                    <a:pt x="3" y="4"/>
                  </a:moveTo>
                  <a:lnTo>
                    <a:pt x="11" y="0"/>
                  </a:lnTo>
                  <a:lnTo>
                    <a:pt x="18" y="0"/>
                  </a:lnTo>
                  <a:lnTo>
                    <a:pt x="29" y="4"/>
                  </a:lnTo>
                  <a:lnTo>
                    <a:pt x="44" y="8"/>
                  </a:lnTo>
                  <a:lnTo>
                    <a:pt x="58" y="15"/>
                  </a:lnTo>
                  <a:lnTo>
                    <a:pt x="73" y="26"/>
                  </a:lnTo>
                  <a:lnTo>
                    <a:pt x="92" y="41"/>
                  </a:lnTo>
                  <a:lnTo>
                    <a:pt x="106" y="59"/>
                  </a:lnTo>
                  <a:lnTo>
                    <a:pt x="139" y="100"/>
                  </a:lnTo>
                  <a:lnTo>
                    <a:pt x="161" y="125"/>
                  </a:lnTo>
                  <a:lnTo>
                    <a:pt x="169" y="136"/>
                  </a:lnTo>
                  <a:lnTo>
                    <a:pt x="172" y="144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69" y="155"/>
                  </a:lnTo>
                  <a:lnTo>
                    <a:pt x="161" y="155"/>
                  </a:lnTo>
                  <a:lnTo>
                    <a:pt x="154" y="151"/>
                  </a:lnTo>
                  <a:lnTo>
                    <a:pt x="143" y="147"/>
                  </a:lnTo>
                  <a:lnTo>
                    <a:pt x="114" y="129"/>
                  </a:lnTo>
                  <a:lnTo>
                    <a:pt x="69" y="96"/>
                  </a:lnTo>
                  <a:lnTo>
                    <a:pt x="47" y="81"/>
                  </a:lnTo>
                  <a:lnTo>
                    <a:pt x="29" y="63"/>
                  </a:lnTo>
                  <a:lnTo>
                    <a:pt x="14" y="48"/>
                  </a:lnTo>
                  <a:lnTo>
                    <a:pt x="7" y="37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0" name="Freeform 97">
              <a:extLst>
                <a:ext uri="{FF2B5EF4-FFF2-40B4-BE49-F238E27FC236}">
                  <a16:creationId xmlns:a16="http://schemas.microsoft.com/office/drawing/2014/main" id="{FFFA6B3D-118B-42D1-97C7-D5F0045F2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54"/>
              <a:ext cx="151" cy="139"/>
            </a:xfrm>
            <a:custGeom>
              <a:avLst/>
              <a:gdLst>
                <a:gd name="T0" fmla="*/ 4 w 151"/>
                <a:gd name="T1" fmla="*/ 3 h 139"/>
                <a:gd name="T2" fmla="*/ 8 w 151"/>
                <a:gd name="T3" fmla="*/ 0 h 139"/>
                <a:gd name="T4" fmla="*/ 15 w 151"/>
                <a:gd name="T5" fmla="*/ 0 h 139"/>
                <a:gd name="T6" fmla="*/ 26 w 151"/>
                <a:gd name="T7" fmla="*/ 0 h 139"/>
                <a:gd name="T8" fmla="*/ 37 w 151"/>
                <a:gd name="T9" fmla="*/ 3 h 139"/>
                <a:gd name="T10" fmla="*/ 48 w 151"/>
                <a:gd name="T11" fmla="*/ 11 h 139"/>
                <a:gd name="T12" fmla="*/ 63 w 151"/>
                <a:gd name="T13" fmla="*/ 22 h 139"/>
                <a:gd name="T14" fmla="*/ 78 w 151"/>
                <a:gd name="T15" fmla="*/ 36 h 139"/>
                <a:gd name="T16" fmla="*/ 92 w 151"/>
                <a:gd name="T17" fmla="*/ 55 h 139"/>
                <a:gd name="T18" fmla="*/ 122 w 151"/>
                <a:gd name="T19" fmla="*/ 88 h 139"/>
                <a:gd name="T20" fmla="*/ 140 w 151"/>
                <a:gd name="T21" fmla="*/ 110 h 139"/>
                <a:gd name="T22" fmla="*/ 148 w 151"/>
                <a:gd name="T23" fmla="*/ 121 h 139"/>
                <a:gd name="T24" fmla="*/ 151 w 151"/>
                <a:gd name="T25" fmla="*/ 128 h 139"/>
                <a:gd name="T26" fmla="*/ 151 w 151"/>
                <a:gd name="T27" fmla="*/ 132 h 139"/>
                <a:gd name="T28" fmla="*/ 151 w 151"/>
                <a:gd name="T29" fmla="*/ 135 h 139"/>
                <a:gd name="T30" fmla="*/ 148 w 151"/>
                <a:gd name="T31" fmla="*/ 139 h 139"/>
                <a:gd name="T32" fmla="*/ 140 w 151"/>
                <a:gd name="T33" fmla="*/ 139 h 139"/>
                <a:gd name="T34" fmla="*/ 133 w 151"/>
                <a:gd name="T35" fmla="*/ 135 h 139"/>
                <a:gd name="T36" fmla="*/ 125 w 151"/>
                <a:gd name="T37" fmla="*/ 132 h 139"/>
                <a:gd name="T38" fmla="*/ 100 w 151"/>
                <a:gd name="T39" fmla="*/ 113 h 139"/>
                <a:gd name="T40" fmla="*/ 59 w 151"/>
                <a:gd name="T41" fmla="*/ 84 h 139"/>
                <a:gd name="T42" fmla="*/ 41 w 151"/>
                <a:gd name="T43" fmla="*/ 69 h 139"/>
                <a:gd name="T44" fmla="*/ 23 w 151"/>
                <a:gd name="T45" fmla="*/ 55 h 139"/>
                <a:gd name="T46" fmla="*/ 11 w 151"/>
                <a:gd name="T47" fmla="*/ 44 h 139"/>
                <a:gd name="T48" fmla="*/ 4 w 151"/>
                <a:gd name="T49" fmla="*/ 33 h 139"/>
                <a:gd name="T50" fmla="*/ 0 w 151"/>
                <a:gd name="T51" fmla="*/ 22 h 139"/>
                <a:gd name="T52" fmla="*/ 0 w 151"/>
                <a:gd name="T53" fmla="*/ 14 h 139"/>
                <a:gd name="T54" fmla="*/ 0 w 151"/>
                <a:gd name="T55" fmla="*/ 7 h 139"/>
                <a:gd name="T56" fmla="*/ 4 w 151"/>
                <a:gd name="T57" fmla="*/ 3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1"/>
                <a:gd name="T88" fmla="*/ 0 h 139"/>
                <a:gd name="T89" fmla="*/ 151 w 151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1" h="139">
                  <a:moveTo>
                    <a:pt x="4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8" y="11"/>
                  </a:lnTo>
                  <a:lnTo>
                    <a:pt x="63" y="22"/>
                  </a:lnTo>
                  <a:lnTo>
                    <a:pt x="78" y="36"/>
                  </a:lnTo>
                  <a:lnTo>
                    <a:pt x="92" y="55"/>
                  </a:lnTo>
                  <a:lnTo>
                    <a:pt x="122" y="88"/>
                  </a:lnTo>
                  <a:lnTo>
                    <a:pt x="140" y="110"/>
                  </a:lnTo>
                  <a:lnTo>
                    <a:pt x="148" y="121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1" y="135"/>
                  </a:lnTo>
                  <a:lnTo>
                    <a:pt x="148" y="139"/>
                  </a:lnTo>
                  <a:lnTo>
                    <a:pt x="140" y="139"/>
                  </a:lnTo>
                  <a:lnTo>
                    <a:pt x="133" y="135"/>
                  </a:lnTo>
                  <a:lnTo>
                    <a:pt x="125" y="132"/>
                  </a:lnTo>
                  <a:lnTo>
                    <a:pt x="100" y="113"/>
                  </a:lnTo>
                  <a:lnTo>
                    <a:pt x="59" y="84"/>
                  </a:lnTo>
                  <a:lnTo>
                    <a:pt x="41" y="69"/>
                  </a:lnTo>
                  <a:lnTo>
                    <a:pt x="23" y="55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1" name="Freeform 98">
              <a:extLst>
                <a:ext uri="{FF2B5EF4-FFF2-40B4-BE49-F238E27FC236}">
                  <a16:creationId xmlns:a16="http://schemas.microsoft.com/office/drawing/2014/main" id="{1EDD2792-BB5B-439F-B205-7BA6A420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222"/>
              <a:ext cx="133" cy="161"/>
            </a:xfrm>
            <a:custGeom>
              <a:avLst/>
              <a:gdLst>
                <a:gd name="T0" fmla="*/ 8 w 133"/>
                <a:gd name="T1" fmla="*/ 0 h 161"/>
                <a:gd name="T2" fmla="*/ 11 w 133"/>
                <a:gd name="T3" fmla="*/ 0 h 161"/>
                <a:gd name="T4" fmla="*/ 19 w 133"/>
                <a:gd name="T5" fmla="*/ 0 h 161"/>
                <a:gd name="T6" fmla="*/ 30 w 133"/>
                <a:gd name="T7" fmla="*/ 0 h 161"/>
                <a:gd name="T8" fmla="*/ 41 w 133"/>
                <a:gd name="T9" fmla="*/ 7 h 161"/>
                <a:gd name="T10" fmla="*/ 52 w 133"/>
                <a:gd name="T11" fmla="*/ 14 h 161"/>
                <a:gd name="T12" fmla="*/ 67 w 133"/>
                <a:gd name="T13" fmla="*/ 29 h 161"/>
                <a:gd name="T14" fmla="*/ 78 w 133"/>
                <a:gd name="T15" fmla="*/ 44 h 161"/>
                <a:gd name="T16" fmla="*/ 89 w 133"/>
                <a:gd name="T17" fmla="*/ 66 h 161"/>
                <a:gd name="T18" fmla="*/ 111 w 133"/>
                <a:gd name="T19" fmla="*/ 102 h 161"/>
                <a:gd name="T20" fmla="*/ 125 w 133"/>
                <a:gd name="T21" fmla="*/ 132 h 161"/>
                <a:gd name="T22" fmla="*/ 133 w 133"/>
                <a:gd name="T23" fmla="*/ 143 h 161"/>
                <a:gd name="T24" fmla="*/ 133 w 133"/>
                <a:gd name="T25" fmla="*/ 150 h 161"/>
                <a:gd name="T26" fmla="*/ 133 w 133"/>
                <a:gd name="T27" fmla="*/ 154 h 161"/>
                <a:gd name="T28" fmla="*/ 133 w 133"/>
                <a:gd name="T29" fmla="*/ 161 h 161"/>
                <a:gd name="T30" fmla="*/ 125 w 133"/>
                <a:gd name="T31" fmla="*/ 161 h 161"/>
                <a:gd name="T32" fmla="*/ 122 w 133"/>
                <a:gd name="T33" fmla="*/ 161 h 161"/>
                <a:gd name="T34" fmla="*/ 114 w 133"/>
                <a:gd name="T35" fmla="*/ 157 h 161"/>
                <a:gd name="T36" fmla="*/ 107 w 133"/>
                <a:gd name="T37" fmla="*/ 150 h 161"/>
                <a:gd name="T38" fmla="*/ 81 w 133"/>
                <a:gd name="T39" fmla="*/ 128 h 161"/>
                <a:gd name="T40" fmla="*/ 48 w 133"/>
                <a:gd name="T41" fmla="*/ 95 h 161"/>
                <a:gd name="T42" fmla="*/ 33 w 133"/>
                <a:gd name="T43" fmla="*/ 77 h 161"/>
                <a:gd name="T44" fmla="*/ 19 w 133"/>
                <a:gd name="T45" fmla="*/ 58 h 161"/>
                <a:gd name="T46" fmla="*/ 11 w 133"/>
                <a:gd name="T47" fmla="*/ 44 h 161"/>
                <a:gd name="T48" fmla="*/ 4 w 133"/>
                <a:gd name="T49" fmla="*/ 33 h 161"/>
                <a:gd name="T50" fmla="*/ 0 w 133"/>
                <a:gd name="T51" fmla="*/ 22 h 161"/>
                <a:gd name="T52" fmla="*/ 0 w 133"/>
                <a:gd name="T53" fmla="*/ 11 h 161"/>
                <a:gd name="T54" fmla="*/ 4 w 133"/>
                <a:gd name="T55" fmla="*/ 3 h 161"/>
                <a:gd name="T56" fmla="*/ 8 w 133"/>
                <a:gd name="T57" fmla="*/ 0 h 1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3"/>
                <a:gd name="T88" fmla="*/ 0 h 161"/>
                <a:gd name="T89" fmla="*/ 133 w 133"/>
                <a:gd name="T90" fmla="*/ 161 h 1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3" h="161">
                  <a:moveTo>
                    <a:pt x="8" y="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7"/>
                  </a:lnTo>
                  <a:lnTo>
                    <a:pt x="52" y="14"/>
                  </a:lnTo>
                  <a:lnTo>
                    <a:pt x="67" y="29"/>
                  </a:lnTo>
                  <a:lnTo>
                    <a:pt x="78" y="44"/>
                  </a:lnTo>
                  <a:lnTo>
                    <a:pt x="89" y="66"/>
                  </a:lnTo>
                  <a:lnTo>
                    <a:pt x="111" y="102"/>
                  </a:lnTo>
                  <a:lnTo>
                    <a:pt x="125" y="132"/>
                  </a:lnTo>
                  <a:lnTo>
                    <a:pt x="133" y="143"/>
                  </a:lnTo>
                  <a:lnTo>
                    <a:pt x="133" y="150"/>
                  </a:lnTo>
                  <a:lnTo>
                    <a:pt x="133" y="154"/>
                  </a:lnTo>
                  <a:lnTo>
                    <a:pt x="133" y="161"/>
                  </a:lnTo>
                  <a:lnTo>
                    <a:pt x="125" y="161"/>
                  </a:lnTo>
                  <a:lnTo>
                    <a:pt x="122" y="161"/>
                  </a:lnTo>
                  <a:lnTo>
                    <a:pt x="114" y="157"/>
                  </a:lnTo>
                  <a:lnTo>
                    <a:pt x="107" y="150"/>
                  </a:lnTo>
                  <a:lnTo>
                    <a:pt x="81" y="128"/>
                  </a:lnTo>
                  <a:lnTo>
                    <a:pt x="48" y="95"/>
                  </a:lnTo>
                  <a:lnTo>
                    <a:pt x="33" y="77"/>
                  </a:lnTo>
                  <a:lnTo>
                    <a:pt x="19" y="58"/>
                  </a:lnTo>
                  <a:lnTo>
                    <a:pt x="11" y="44"/>
                  </a:lnTo>
                  <a:lnTo>
                    <a:pt x="4" y="3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2" name="Freeform 99">
              <a:extLst>
                <a:ext uri="{FF2B5EF4-FFF2-40B4-BE49-F238E27FC236}">
                  <a16:creationId xmlns:a16="http://schemas.microsoft.com/office/drawing/2014/main" id="{DFC6944E-EF81-470D-A2EB-EA44E14D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291"/>
              <a:ext cx="66" cy="173"/>
            </a:xfrm>
            <a:custGeom>
              <a:avLst/>
              <a:gdLst>
                <a:gd name="T0" fmla="*/ 14 w 66"/>
                <a:gd name="T1" fmla="*/ 0 h 173"/>
                <a:gd name="T2" fmla="*/ 18 w 66"/>
                <a:gd name="T3" fmla="*/ 0 h 173"/>
                <a:gd name="T4" fmla="*/ 25 w 66"/>
                <a:gd name="T5" fmla="*/ 4 h 173"/>
                <a:gd name="T6" fmla="*/ 33 w 66"/>
                <a:gd name="T7" fmla="*/ 8 h 173"/>
                <a:gd name="T8" fmla="*/ 40 w 66"/>
                <a:gd name="T9" fmla="*/ 19 h 173"/>
                <a:gd name="T10" fmla="*/ 44 w 66"/>
                <a:gd name="T11" fmla="*/ 30 h 173"/>
                <a:gd name="T12" fmla="*/ 51 w 66"/>
                <a:gd name="T13" fmla="*/ 44 h 173"/>
                <a:gd name="T14" fmla="*/ 55 w 66"/>
                <a:gd name="T15" fmla="*/ 63 h 173"/>
                <a:gd name="T16" fmla="*/ 59 w 66"/>
                <a:gd name="T17" fmla="*/ 81 h 173"/>
                <a:gd name="T18" fmla="*/ 62 w 66"/>
                <a:gd name="T19" fmla="*/ 121 h 173"/>
                <a:gd name="T20" fmla="*/ 66 w 66"/>
                <a:gd name="T21" fmla="*/ 151 h 173"/>
                <a:gd name="T22" fmla="*/ 66 w 66"/>
                <a:gd name="T23" fmla="*/ 158 h 173"/>
                <a:gd name="T24" fmla="*/ 66 w 66"/>
                <a:gd name="T25" fmla="*/ 165 h 173"/>
                <a:gd name="T26" fmla="*/ 62 w 66"/>
                <a:gd name="T27" fmla="*/ 173 h 173"/>
                <a:gd name="T28" fmla="*/ 59 w 66"/>
                <a:gd name="T29" fmla="*/ 173 h 173"/>
                <a:gd name="T30" fmla="*/ 55 w 66"/>
                <a:gd name="T31" fmla="*/ 173 h 173"/>
                <a:gd name="T32" fmla="*/ 51 w 66"/>
                <a:gd name="T33" fmla="*/ 173 h 173"/>
                <a:gd name="T34" fmla="*/ 44 w 66"/>
                <a:gd name="T35" fmla="*/ 165 h 173"/>
                <a:gd name="T36" fmla="*/ 40 w 66"/>
                <a:gd name="T37" fmla="*/ 158 h 173"/>
                <a:gd name="T38" fmla="*/ 29 w 66"/>
                <a:gd name="T39" fmla="*/ 132 h 173"/>
                <a:gd name="T40" fmla="*/ 14 w 66"/>
                <a:gd name="T41" fmla="*/ 92 h 173"/>
                <a:gd name="T42" fmla="*/ 7 w 66"/>
                <a:gd name="T43" fmla="*/ 74 h 173"/>
                <a:gd name="T44" fmla="*/ 3 w 66"/>
                <a:gd name="T45" fmla="*/ 55 h 173"/>
                <a:gd name="T46" fmla="*/ 0 w 66"/>
                <a:gd name="T47" fmla="*/ 37 h 173"/>
                <a:gd name="T48" fmla="*/ 0 w 66"/>
                <a:gd name="T49" fmla="*/ 26 h 173"/>
                <a:gd name="T50" fmla="*/ 3 w 66"/>
                <a:gd name="T51" fmla="*/ 15 h 173"/>
                <a:gd name="T52" fmla="*/ 3 w 66"/>
                <a:gd name="T53" fmla="*/ 8 h 173"/>
                <a:gd name="T54" fmla="*/ 7 w 66"/>
                <a:gd name="T55" fmla="*/ 4 h 173"/>
                <a:gd name="T56" fmla="*/ 14 w 66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6"/>
                <a:gd name="T88" fmla="*/ 0 h 173"/>
                <a:gd name="T89" fmla="*/ 66 w 66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6" h="173">
                  <a:moveTo>
                    <a:pt x="14" y="0"/>
                  </a:moveTo>
                  <a:lnTo>
                    <a:pt x="18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44" y="30"/>
                  </a:lnTo>
                  <a:lnTo>
                    <a:pt x="51" y="44"/>
                  </a:lnTo>
                  <a:lnTo>
                    <a:pt x="55" y="63"/>
                  </a:lnTo>
                  <a:lnTo>
                    <a:pt x="59" y="81"/>
                  </a:lnTo>
                  <a:lnTo>
                    <a:pt x="62" y="121"/>
                  </a:lnTo>
                  <a:lnTo>
                    <a:pt x="66" y="151"/>
                  </a:lnTo>
                  <a:lnTo>
                    <a:pt x="66" y="158"/>
                  </a:lnTo>
                  <a:lnTo>
                    <a:pt x="66" y="165"/>
                  </a:lnTo>
                  <a:lnTo>
                    <a:pt x="62" y="173"/>
                  </a:lnTo>
                  <a:lnTo>
                    <a:pt x="59" y="173"/>
                  </a:lnTo>
                  <a:lnTo>
                    <a:pt x="55" y="173"/>
                  </a:lnTo>
                  <a:lnTo>
                    <a:pt x="51" y="173"/>
                  </a:lnTo>
                  <a:lnTo>
                    <a:pt x="44" y="165"/>
                  </a:lnTo>
                  <a:lnTo>
                    <a:pt x="40" y="158"/>
                  </a:lnTo>
                  <a:lnTo>
                    <a:pt x="29" y="132"/>
                  </a:lnTo>
                  <a:lnTo>
                    <a:pt x="14" y="92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3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3" name="Freeform 100">
              <a:extLst>
                <a:ext uri="{FF2B5EF4-FFF2-40B4-BE49-F238E27FC236}">
                  <a16:creationId xmlns:a16="http://schemas.microsoft.com/office/drawing/2014/main" id="{135097DA-F1B8-4248-877C-9C48F908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98"/>
              <a:ext cx="44" cy="158"/>
            </a:xfrm>
            <a:custGeom>
              <a:avLst/>
              <a:gdLst>
                <a:gd name="T0" fmla="*/ 15 w 44"/>
                <a:gd name="T1" fmla="*/ 0 h 158"/>
                <a:gd name="T2" fmla="*/ 26 w 44"/>
                <a:gd name="T3" fmla="*/ 3 h 158"/>
                <a:gd name="T4" fmla="*/ 33 w 44"/>
                <a:gd name="T5" fmla="*/ 18 h 158"/>
                <a:gd name="T6" fmla="*/ 41 w 44"/>
                <a:gd name="T7" fmla="*/ 29 h 158"/>
                <a:gd name="T8" fmla="*/ 41 w 44"/>
                <a:gd name="T9" fmla="*/ 40 h 158"/>
                <a:gd name="T10" fmla="*/ 44 w 44"/>
                <a:gd name="T11" fmla="*/ 58 h 158"/>
                <a:gd name="T12" fmla="*/ 44 w 44"/>
                <a:gd name="T13" fmla="*/ 77 h 158"/>
                <a:gd name="T14" fmla="*/ 44 w 44"/>
                <a:gd name="T15" fmla="*/ 110 h 158"/>
                <a:gd name="T16" fmla="*/ 44 w 44"/>
                <a:gd name="T17" fmla="*/ 136 h 158"/>
                <a:gd name="T18" fmla="*/ 41 w 44"/>
                <a:gd name="T19" fmla="*/ 150 h 158"/>
                <a:gd name="T20" fmla="*/ 33 w 44"/>
                <a:gd name="T21" fmla="*/ 158 h 158"/>
                <a:gd name="T22" fmla="*/ 26 w 44"/>
                <a:gd name="T23" fmla="*/ 154 h 158"/>
                <a:gd name="T24" fmla="*/ 22 w 44"/>
                <a:gd name="T25" fmla="*/ 139 h 158"/>
                <a:gd name="T26" fmla="*/ 15 w 44"/>
                <a:gd name="T27" fmla="*/ 117 h 158"/>
                <a:gd name="T28" fmla="*/ 4 w 44"/>
                <a:gd name="T29" fmla="*/ 80 h 158"/>
                <a:gd name="T30" fmla="*/ 0 w 44"/>
                <a:gd name="T31" fmla="*/ 44 h 158"/>
                <a:gd name="T32" fmla="*/ 0 w 44"/>
                <a:gd name="T33" fmla="*/ 22 h 158"/>
                <a:gd name="T34" fmla="*/ 8 w 44"/>
                <a:gd name="T35" fmla="*/ 7 h 158"/>
                <a:gd name="T36" fmla="*/ 15 w 44"/>
                <a:gd name="T37" fmla="*/ 0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58"/>
                <a:gd name="T59" fmla="*/ 44 w 44"/>
                <a:gd name="T60" fmla="*/ 158 h 1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58">
                  <a:moveTo>
                    <a:pt x="15" y="0"/>
                  </a:moveTo>
                  <a:lnTo>
                    <a:pt x="26" y="3"/>
                  </a:lnTo>
                  <a:lnTo>
                    <a:pt x="33" y="18"/>
                  </a:lnTo>
                  <a:lnTo>
                    <a:pt x="41" y="29"/>
                  </a:lnTo>
                  <a:lnTo>
                    <a:pt x="41" y="40"/>
                  </a:lnTo>
                  <a:lnTo>
                    <a:pt x="44" y="58"/>
                  </a:lnTo>
                  <a:lnTo>
                    <a:pt x="44" y="77"/>
                  </a:lnTo>
                  <a:lnTo>
                    <a:pt x="44" y="110"/>
                  </a:lnTo>
                  <a:lnTo>
                    <a:pt x="44" y="136"/>
                  </a:lnTo>
                  <a:lnTo>
                    <a:pt x="41" y="150"/>
                  </a:lnTo>
                  <a:lnTo>
                    <a:pt x="33" y="158"/>
                  </a:lnTo>
                  <a:lnTo>
                    <a:pt x="26" y="154"/>
                  </a:lnTo>
                  <a:lnTo>
                    <a:pt x="22" y="139"/>
                  </a:lnTo>
                  <a:lnTo>
                    <a:pt x="15" y="117"/>
                  </a:lnTo>
                  <a:lnTo>
                    <a:pt x="4" y="80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4" name="Freeform 101">
              <a:extLst>
                <a:ext uri="{FF2B5EF4-FFF2-40B4-BE49-F238E27FC236}">
                  <a16:creationId xmlns:a16="http://schemas.microsoft.com/office/drawing/2014/main" id="{39B99DF2-C3B5-4AFA-A74F-5C5A8919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15"/>
              <a:ext cx="52" cy="191"/>
            </a:xfrm>
            <a:custGeom>
              <a:avLst/>
              <a:gdLst>
                <a:gd name="T0" fmla="*/ 11 w 52"/>
                <a:gd name="T1" fmla="*/ 0 h 191"/>
                <a:gd name="T2" fmla="*/ 15 w 52"/>
                <a:gd name="T3" fmla="*/ 0 h 191"/>
                <a:gd name="T4" fmla="*/ 23 w 52"/>
                <a:gd name="T5" fmla="*/ 4 h 191"/>
                <a:gd name="T6" fmla="*/ 26 w 52"/>
                <a:gd name="T7" fmla="*/ 7 h 191"/>
                <a:gd name="T8" fmla="*/ 34 w 52"/>
                <a:gd name="T9" fmla="*/ 19 h 191"/>
                <a:gd name="T10" fmla="*/ 37 w 52"/>
                <a:gd name="T11" fmla="*/ 30 h 191"/>
                <a:gd name="T12" fmla="*/ 45 w 52"/>
                <a:gd name="T13" fmla="*/ 44 h 191"/>
                <a:gd name="T14" fmla="*/ 45 w 52"/>
                <a:gd name="T15" fmla="*/ 66 h 191"/>
                <a:gd name="T16" fmla="*/ 48 w 52"/>
                <a:gd name="T17" fmla="*/ 88 h 191"/>
                <a:gd name="T18" fmla="*/ 48 w 52"/>
                <a:gd name="T19" fmla="*/ 132 h 191"/>
                <a:gd name="T20" fmla="*/ 52 w 52"/>
                <a:gd name="T21" fmla="*/ 162 h 191"/>
                <a:gd name="T22" fmla="*/ 48 w 52"/>
                <a:gd name="T23" fmla="*/ 184 h 191"/>
                <a:gd name="T24" fmla="*/ 45 w 52"/>
                <a:gd name="T25" fmla="*/ 191 h 191"/>
                <a:gd name="T26" fmla="*/ 41 w 52"/>
                <a:gd name="T27" fmla="*/ 191 h 191"/>
                <a:gd name="T28" fmla="*/ 37 w 52"/>
                <a:gd name="T29" fmla="*/ 187 h 191"/>
                <a:gd name="T30" fmla="*/ 34 w 52"/>
                <a:gd name="T31" fmla="*/ 184 h 191"/>
                <a:gd name="T32" fmla="*/ 30 w 52"/>
                <a:gd name="T33" fmla="*/ 173 h 191"/>
                <a:gd name="T34" fmla="*/ 19 w 52"/>
                <a:gd name="T35" fmla="*/ 147 h 191"/>
                <a:gd name="T36" fmla="*/ 8 w 52"/>
                <a:gd name="T37" fmla="*/ 103 h 191"/>
                <a:gd name="T38" fmla="*/ 0 w 52"/>
                <a:gd name="T39" fmla="*/ 59 h 191"/>
                <a:gd name="T40" fmla="*/ 0 w 52"/>
                <a:gd name="T41" fmla="*/ 30 h 191"/>
                <a:gd name="T42" fmla="*/ 4 w 52"/>
                <a:gd name="T43" fmla="*/ 7 h 191"/>
                <a:gd name="T44" fmla="*/ 11 w 52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191"/>
                <a:gd name="T71" fmla="*/ 52 w 52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191">
                  <a:moveTo>
                    <a:pt x="11" y="0"/>
                  </a:moveTo>
                  <a:lnTo>
                    <a:pt x="15" y="0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34" y="19"/>
                  </a:lnTo>
                  <a:lnTo>
                    <a:pt x="37" y="30"/>
                  </a:lnTo>
                  <a:lnTo>
                    <a:pt x="45" y="44"/>
                  </a:lnTo>
                  <a:lnTo>
                    <a:pt x="45" y="66"/>
                  </a:lnTo>
                  <a:lnTo>
                    <a:pt x="48" y="88"/>
                  </a:lnTo>
                  <a:lnTo>
                    <a:pt x="48" y="132"/>
                  </a:lnTo>
                  <a:lnTo>
                    <a:pt x="52" y="162"/>
                  </a:lnTo>
                  <a:lnTo>
                    <a:pt x="48" y="184"/>
                  </a:lnTo>
                  <a:lnTo>
                    <a:pt x="45" y="191"/>
                  </a:lnTo>
                  <a:lnTo>
                    <a:pt x="41" y="191"/>
                  </a:lnTo>
                  <a:lnTo>
                    <a:pt x="37" y="187"/>
                  </a:lnTo>
                  <a:lnTo>
                    <a:pt x="34" y="184"/>
                  </a:lnTo>
                  <a:lnTo>
                    <a:pt x="30" y="173"/>
                  </a:lnTo>
                  <a:lnTo>
                    <a:pt x="19" y="147"/>
                  </a:lnTo>
                  <a:lnTo>
                    <a:pt x="8" y="103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5" name="Freeform 102">
              <a:extLst>
                <a:ext uri="{FF2B5EF4-FFF2-40B4-BE49-F238E27FC236}">
                  <a16:creationId xmlns:a16="http://schemas.microsoft.com/office/drawing/2014/main" id="{AC1E34CB-F678-47C3-8507-1F7266E1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3"/>
              <a:ext cx="114" cy="129"/>
            </a:xfrm>
            <a:custGeom>
              <a:avLst/>
              <a:gdLst>
                <a:gd name="T0" fmla="*/ 107 w 114"/>
                <a:gd name="T1" fmla="*/ 129 h 129"/>
                <a:gd name="T2" fmla="*/ 92 w 114"/>
                <a:gd name="T3" fmla="*/ 118 h 129"/>
                <a:gd name="T4" fmla="*/ 63 w 114"/>
                <a:gd name="T5" fmla="*/ 85 h 129"/>
                <a:gd name="T6" fmla="*/ 29 w 114"/>
                <a:gd name="T7" fmla="*/ 44 h 129"/>
                <a:gd name="T8" fmla="*/ 0 w 114"/>
                <a:gd name="T9" fmla="*/ 4 h 129"/>
                <a:gd name="T10" fmla="*/ 7 w 114"/>
                <a:gd name="T11" fmla="*/ 0 h 129"/>
                <a:gd name="T12" fmla="*/ 37 w 114"/>
                <a:gd name="T13" fmla="*/ 41 h 129"/>
                <a:gd name="T14" fmla="*/ 70 w 114"/>
                <a:gd name="T15" fmla="*/ 77 h 129"/>
                <a:gd name="T16" fmla="*/ 99 w 114"/>
                <a:gd name="T17" fmla="*/ 110 h 129"/>
                <a:gd name="T18" fmla="*/ 114 w 114"/>
                <a:gd name="T19" fmla="*/ 125 h 129"/>
                <a:gd name="T20" fmla="*/ 107 w 114"/>
                <a:gd name="T21" fmla="*/ 129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4"/>
                <a:gd name="T34" fmla="*/ 0 h 129"/>
                <a:gd name="T35" fmla="*/ 114 w 114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4" h="129">
                  <a:moveTo>
                    <a:pt x="107" y="129"/>
                  </a:moveTo>
                  <a:lnTo>
                    <a:pt x="92" y="118"/>
                  </a:lnTo>
                  <a:lnTo>
                    <a:pt x="63" y="85"/>
                  </a:lnTo>
                  <a:lnTo>
                    <a:pt x="29" y="44"/>
                  </a:lnTo>
                  <a:lnTo>
                    <a:pt x="0" y="4"/>
                  </a:lnTo>
                  <a:lnTo>
                    <a:pt x="7" y="0"/>
                  </a:lnTo>
                  <a:lnTo>
                    <a:pt x="37" y="41"/>
                  </a:lnTo>
                  <a:lnTo>
                    <a:pt x="70" y="77"/>
                  </a:lnTo>
                  <a:lnTo>
                    <a:pt x="99" y="110"/>
                  </a:lnTo>
                  <a:lnTo>
                    <a:pt x="114" y="125"/>
                  </a:lnTo>
                  <a:lnTo>
                    <a:pt x="107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6" name="Freeform 103">
              <a:extLst>
                <a:ext uri="{FF2B5EF4-FFF2-40B4-BE49-F238E27FC236}">
                  <a16:creationId xmlns:a16="http://schemas.microsoft.com/office/drawing/2014/main" id="{D073ABCB-DCC1-4AD9-A198-3268D2DD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36"/>
              <a:ext cx="151" cy="121"/>
            </a:xfrm>
            <a:custGeom>
              <a:avLst/>
              <a:gdLst>
                <a:gd name="T0" fmla="*/ 144 w 151"/>
                <a:gd name="T1" fmla="*/ 121 h 121"/>
                <a:gd name="T2" fmla="*/ 129 w 151"/>
                <a:gd name="T3" fmla="*/ 110 h 121"/>
                <a:gd name="T4" fmla="*/ 89 w 151"/>
                <a:gd name="T5" fmla="*/ 77 h 121"/>
                <a:gd name="T6" fmla="*/ 41 w 151"/>
                <a:gd name="T7" fmla="*/ 37 h 121"/>
                <a:gd name="T8" fmla="*/ 0 w 151"/>
                <a:gd name="T9" fmla="*/ 8 h 121"/>
                <a:gd name="T10" fmla="*/ 8 w 151"/>
                <a:gd name="T11" fmla="*/ 0 h 121"/>
                <a:gd name="T12" fmla="*/ 48 w 151"/>
                <a:gd name="T13" fmla="*/ 30 h 121"/>
                <a:gd name="T14" fmla="*/ 96 w 151"/>
                <a:gd name="T15" fmla="*/ 70 h 121"/>
                <a:gd name="T16" fmla="*/ 133 w 151"/>
                <a:gd name="T17" fmla="*/ 103 h 121"/>
                <a:gd name="T18" fmla="*/ 151 w 151"/>
                <a:gd name="T19" fmla="*/ 118 h 121"/>
                <a:gd name="T20" fmla="*/ 144 w 151"/>
                <a:gd name="T21" fmla="*/ 12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1"/>
                <a:gd name="T34" fmla="*/ 0 h 121"/>
                <a:gd name="T35" fmla="*/ 151 w 15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1" h="121">
                  <a:moveTo>
                    <a:pt x="144" y="121"/>
                  </a:moveTo>
                  <a:lnTo>
                    <a:pt x="129" y="110"/>
                  </a:lnTo>
                  <a:lnTo>
                    <a:pt x="89" y="77"/>
                  </a:lnTo>
                  <a:lnTo>
                    <a:pt x="41" y="37"/>
                  </a:lnTo>
                  <a:lnTo>
                    <a:pt x="0" y="8"/>
                  </a:lnTo>
                  <a:lnTo>
                    <a:pt x="8" y="0"/>
                  </a:lnTo>
                  <a:lnTo>
                    <a:pt x="48" y="30"/>
                  </a:lnTo>
                  <a:lnTo>
                    <a:pt x="96" y="70"/>
                  </a:lnTo>
                  <a:lnTo>
                    <a:pt x="133" y="103"/>
                  </a:lnTo>
                  <a:lnTo>
                    <a:pt x="151" y="118"/>
                  </a:lnTo>
                  <a:lnTo>
                    <a:pt x="144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7" name="Freeform 104">
              <a:extLst>
                <a:ext uri="{FF2B5EF4-FFF2-40B4-BE49-F238E27FC236}">
                  <a16:creationId xmlns:a16="http://schemas.microsoft.com/office/drawing/2014/main" id="{94477385-3080-4907-87EF-8B00EFA91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379"/>
              <a:ext cx="155" cy="103"/>
            </a:xfrm>
            <a:custGeom>
              <a:avLst/>
              <a:gdLst>
                <a:gd name="T0" fmla="*/ 151 w 155"/>
                <a:gd name="T1" fmla="*/ 103 h 103"/>
                <a:gd name="T2" fmla="*/ 136 w 155"/>
                <a:gd name="T3" fmla="*/ 92 h 103"/>
                <a:gd name="T4" fmla="*/ 103 w 155"/>
                <a:gd name="T5" fmla="*/ 70 h 103"/>
                <a:gd name="T6" fmla="*/ 59 w 155"/>
                <a:gd name="T7" fmla="*/ 37 h 103"/>
                <a:gd name="T8" fmla="*/ 0 w 155"/>
                <a:gd name="T9" fmla="*/ 8 h 103"/>
                <a:gd name="T10" fmla="*/ 4 w 155"/>
                <a:gd name="T11" fmla="*/ 0 h 103"/>
                <a:gd name="T12" fmla="*/ 63 w 155"/>
                <a:gd name="T13" fmla="*/ 30 h 103"/>
                <a:gd name="T14" fmla="*/ 110 w 155"/>
                <a:gd name="T15" fmla="*/ 63 h 103"/>
                <a:gd name="T16" fmla="*/ 144 w 155"/>
                <a:gd name="T17" fmla="*/ 85 h 103"/>
                <a:gd name="T18" fmla="*/ 155 w 155"/>
                <a:gd name="T19" fmla="*/ 96 h 103"/>
                <a:gd name="T20" fmla="*/ 151 w 155"/>
                <a:gd name="T21" fmla="*/ 10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"/>
                <a:gd name="T34" fmla="*/ 0 h 103"/>
                <a:gd name="T35" fmla="*/ 155 w 155"/>
                <a:gd name="T36" fmla="*/ 103 h 10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" h="103">
                  <a:moveTo>
                    <a:pt x="151" y="103"/>
                  </a:moveTo>
                  <a:lnTo>
                    <a:pt x="136" y="92"/>
                  </a:lnTo>
                  <a:lnTo>
                    <a:pt x="103" y="70"/>
                  </a:lnTo>
                  <a:lnTo>
                    <a:pt x="59" y="37"/>
                  </a:lnTo>
                  <a:lnTo>
                    <a:pt x="0" y="8"/>
                  </a:lnTo>
                  <a:lnTo>
                    <a:pt x="4" y="0"/>
                  </a:lnTo>
                  <a:lnTo>
                    <a:pt x="63" y="30"/>
                  </a:lnTo>
                  <a:lnTo>
                    <a:pt x="110" y="63"/>
                  </a:lnTo>
                  <a:lnTo>
                    <a:pt x="144" y="85"/>
                  </a:lnTo>
                  <a:lnTo>
                    <a:pt x="155" y="96"/>
                  </a:lnTo>
                  <a:lnTo>
                    <a:pt x="151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8" name="Freeform 105">
              <a:extLst>
                <a:ext uri="{FF2B5EF4-FFF2-40B4-BE49-F238E27FC236}">
                  <a16:creationId xmlns:a16="http://schemas.microsoft.com/office/drawing/2014/main" id="{BC55478B-CAF5-4E73-9E04-EBCACC77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11"/>
              <a:ext cx="118" cy="85"/>
            </a:xfrm>
            <a:custGeom>
              <a:avLst/>
              <a:gdLst>
                <a:gd name="T0" fmla="*/ 110 w 118"/>
                <a:gd name="T1" fmla="*/ 85 h 85"/>
                <a:gd name="T2" fmla="*/ 103 w 118"/>
                <a:gd name="T3" fmla="*/ 78 h 85"/>
                <a:gd name="T4" fmla="*/ 85 w 118"/>
                <a:gd name="T5" fmla="*/ 63 h 85"/>
                <a:gd name="T6" fmla="*/ 48 w 118"/>
                <a:gd name="T7" fmla="*/ 41 h 85"/>
                <a:gd name="T8" fmla="*/ 0 w 118"/>
                <a:gd name="T9" fmla="*/ 8 h 85"/>
                <a:gd name="T10" fmla="*/ 4 w 118"/>
                <a:gd name="T11" fmla="*/ 0 h 85"/>
                <a:gd name="T12" fmla="*/ 52 w 118"/>
                <a:gd name="T13" fmla="*/ 34 h 85"/>
                <a:gd name="T14" fmla="*/ 88 w 118"/>
                <a:gd name="T15" fmla="*/ 56 h 85"/>
                <a:gd name="T16" fmla="*/ 110 w 118"/>
                <a:gd name="T17" fmla="*/ 74 h 85"/>
                <a:gd name="T18" fmla="*/ 118 w 118"/>
                <a:gd name="T19" fmla="*/ 78 h 85"/>
                <a:gd name="T20" fmla="*/ 110 w 118"/>
                <a:gd name="T21" fmla="*/ 8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85"/>
                <a:gd name="T35" fmla="*/ 118 w 118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85">
                  <a:moveTo>
                    <a:pt x="110" y="85"/>
                  </a:moveTo>
                  <a:lnTo>
                    <a:pt x="103" y="78"/>
                  </a:lnTo>
                  <a:lnTo>
                    <a:pt x="85" y="63"/>
                  </a:lnTo>
                  <a:lnTo>
                    <a:pt x="48" y="41"/>
                  </a:lnTo>
                  <a:lnTo>
                    <a:pt x="0" y="8"/>
                  </a:lnTo>
                  <a:lnTo>
                    <a:pt x="4" y="0"/>
                  </a:lnTo>
                  <a:lnTo>
                    <a:pt x="52" y="34"/>
                  </a:lnTo>
                  <a:lnTo>
                    <a:pt x="88" y="56"/>
                  </a:lnTo>
                  <a:lnTo>
                    <a:pt x="110" y="74"/>
                  </a:lnTo>
                  <a:lnTo>
                    <a:pt x="118" y="78"/>
                  </a:lnTo>
                  <a:lnTo>
                    <a:pt x="110" y="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29" name="Freeform 106">
              <a:extLst>
                <a:ext uri="{FF2B5EF4-FFF2-40B4-BE49-F238E27FC236}">
                  <a16:creationId xmlns:a16="http://schemas.microsoft.com/office/drawing/2014/main" id="{80B19D1F-05F9-4E5D-AD64-7E86120A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52"/>
              <a:ext cx="63" cy="143"/>
            </a:xfrm>
            <a:custGeom>
              <a:avLst/>
              <a:gdLst>
                <a:gd name="T0" fmla="*/ 55 w 63"/>
                <a:gd name="T1" fmla="*/ 143 h 143"/>
                <a:gd name="T2" fmla="*/ 48 w 63"/>
                <a:gd name="T3" fmla="*/ 125 h 143"/>
                <a:gd name="T4" fmla="*/ 33 w 63"/>
                <a:gd name="T5" fmla="*/ 81 h 143"/>
                <a:gd name="T6" fmla="*/ 15 w 63"/>
                <a:gd name="T7" fmla="*/ 33 h 143"/>
                <a:gd name="T8" fmla="*/ 0 w 63"/>
                <a:gd name="T9" fmla="*/ 7 h 143"/>
                <a:gd name="T10" fmla="*/ 8 w 63"/>
                <a:gd name="T11" fmla="*/ 0 h 143"/>
                <a:gd name="T12" fmla="*/ 22 w 63"/>
                <a:gd name="T13" fmla="*/ 29 h 143"/>
                <a:gd name="T14" fmla="*/ 41 w 63"/>
                <a:gd name="T15" fmla="*/ 77 h 143"/>
                <a:gd name="T16" fmla="*/ 55 w 63"/>
                <a:gd name="T17" fmla="*/ 121 h 143"/>
                <a:gd name="T18" fmla="*/ 63 w 63"/>
                <a:gd name="T19" fmla="*/ 139 h 143"/>
                <a:gd name="T20" fmla="*/ 55 w 63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43"/>
                <a:gd name="T35" fmla="*/ 63 w 63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43">
                  <a:moveTo>
                    <a:pt x="55" y="143"/>
                  </a:moveTo>
                  <a:lnTo>
                    <a:pt x="48" y="125"/>
                  </a:lnTo>
                  <a:lnTo>
                    <a:pt x="33" y="81"/>
                  </a:lnTo>
                  <a:lnTo>
                    <a:pt x="15" y="3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29"/>
                  </a:lnTo>
                  <a:lnTo>
                    <a:pt x="41" y="77"/>
                  </a:lnTo>
                  <a:lnTo>
                    <a:pt x="55" y="121"/>
                  </a:lnTo>
                  <a:lnTo>
                    <a:pt x="63" y="139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0" name="Freeform 107">
              <a:extLst>
                <a:ext uri="{FF2B5EF4-FFF2-40B4-BE49-F238E27FC236}">
                  <a16:creationId xmlns:a16="http://schemas.microsoft.com/office/drawing/2014/main" id="{A9B00373-C811-4747-B6D0-EE39CD79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51"/>
              <a:ext cx="33" cy="147"/>
            </a:xfrm>
            <a:custGeom>
              <a:avLst/>
              <a:gdLst>
                <a:gd name="T0" fmla="*/ 22 w 33"/>
                <a:gd name="T1" fmla="*/ 147 h 147"/>
                <a:gd name="T2" fmla="*/ 0 w 33"/>
                <a:gd name="T3" fmla="*/ 4 h 147"/>
                <a:gd name="T4" fmla="*/ 8 w 33"/>
                <a:gd name="T5" fmla="*/ 0 h 147"/>
                <a:gd name="T6" fmla="*/ 33 w 33"/>
                <a:gd name="T7" fmla="*/ 147 h 147"/>
                <a:gd name="T8" fmla="*/ 22 w 3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7"/>
                <a:gd name="T17" fmla="*/ 33 w 33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7">
                  <a:moveTo>
                    <a:pt x="22" y="147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33" y="147"/>
                  </a:lnTo>
                  <a:lnTo>
                    <a:pt x="22" y="1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1" name="Freeform 108">
              <a:extLst>
                <a:ext uri="{FF2B5EF4-FFF2-40B4-BE49-F238E27FC236}">
                  <a16:creationId xmlns:a16="http://schemas.microsoft.com/office/drawing/2014/main" id="{25148D9B-2D86-4269-91C4-4E5727FB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420"/>
              <a:ext cx="19" cy="95"/>
            </a:xfrm>
            <a:custGeom>
              <a:avLst/>
              <a:gdLst>
                <a:gd name="T0" fmla="*/ 12 w 19"/>
                <a:gd name="T1" fmla="*/ 95 h 95"/>
                <a:gd name="T2" fmla="*/ 0 w 19"/>
                <a:gd name="T3" fmla="*/ 0 h 95"/>
                <a:gd name="T4" fmla="*/ 8 w 19"/>
                <a:gd name="T5" fmla="*/ 0 h 95"/>
                <a:gd name="T6" fmla="*/ 19 w 19"/>
                <a:gd name="T7" fmla="*/ 95 h 95"/>
                <a:gd name="T8" fmla="*/ 12 w 1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95"/>
                <a:gd name="T17" fmla="*/ 19 w 19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95">
                  <a:moveTo>
                    <a:pt x="12" y="95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9" y="95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2" name="Freeform 109">
              <a:extLst>
                <a:ext uri="{FF2B5EF4-FFF2-40B4-BE49-F238E27FC236}">
                  <a16:creationId xmlns:a16="http://schemas.microsoft.com/office/drawing/2014/main" id="{E949AE7C-F2E5-4C70-87BD-14ECB2DE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02"/>
              <a:ext cx="70" cy="151"/>
            </a:xfrm>
            <a:custGeom>
              <a:avLst/>
              <a:gdLst>
                <a:gd name="T0" fmla="*/ 63 w 70"/>
                <a:gd name="T1" fmla="*/ 151 h 151"/>
                <a:gd name="T2" fmla="*/ 52 w 70"/>
                <a:gd name="T3" fmla="*/ 136 h 151"/>
                <a:gd name="T4" fmla="*/ 33 w 70"/>
                <a:gd name="T5" fmla="*/ 96 h 151"/>
                <a:gd name="T6" fmla="*/ 15 w 70"/>
                <a:gd name="T7" fmla="*/ 44 h 151"/>
                <a:gd name="T8" fmla="*/ 0 w 70"/>
                <a:gd name="T9" fmla="*/ 0 h 151"/>
                <a:gd name="T10" fmla="*/ 7 w 70"/>
                <a:gd name="T11" fmla="*/ 0 h 151"/>
                <a:gd name="T12" fmla="*/ 22 w 70"/>
                <a:gd name="T13" fmla="*/ 44 h 151"/>
                <a:gd name="T14" fmla="*/ 40 w 70"/>
                <a:gd name="T15" fmla="*/ 92 h 151"/>
                <a:gd name="T16" fmla="*/ 59 w 70"/>
                <a:gd name="T17" fmla="*/ 132 h 151"/>
                <a:gd name="T18" fmla="*/ 70 w 70"/>
                <a:gd name="T19" fmla="*/ 147 h 151"/>
                <a:gd name="T20" fmla="*/ 63 w 70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151"/>
                <a:gd name="T35" fmla="*/ 70 w 70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151">
                  <a:moveTo>
                    <a:pt x="63" y="151"/>
                  </a:moveTo>
                  <a:lnTo>
                    <a:pt x="52" y="136"/>
                  </a:lnTo>
                  <a:lnTo>
                    <a:pt x="33" y="96"/>
                  </a:lnTo>
                  <a:lnTo>
                    <a:pt x="15" y="44"/>
                  </a:lnTo>
                  <a:lnTo>
                    <a:pt x="0" y="0"/>
                  </a:lnTo>
                  <a:lnTo>
                    <a:pt x="7" y="0"/>
                  </a:lnTo>
                  <a:lnTo>
                    <a:pt x="22" y="44"/>
                  </a:lnTo>
                  <a:lnTo>
                    <a:pt x="40" y="92"/>
                  </a:lnTo>
                  <a:lnTo>
                    <a:pt x="59" y="132"/>
                  </a:lnTo>
                  <a:lnTo>
                    <a:pt x="70" y="147"/>
                  </a:lnTo>
                  <a:lnTo>
                    <a:pt x="63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3" name="Freeform 110">
              <a:extLst>
                <a:ext uri="{FF2B5EF4-FFF2-40B4-BE49-F238E27FC236}">
                  <a16:creationId xmlns:a16="http://schemas.microsoft.com/office/drawing/2014/main" id="{E5B30CED-DFD6-471A-814B-E72B6249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34"/>
              <a:ext cx="107" cy="162"/>
            </a:xfrm>
            <a:custGeom>
              <a:avLst/>
              <a:gdLst>
                <a:gd name="T0" fmla="*/ 100 w 107"/>
                <a:gd name="T1" fmla="*/ 162 h 162"/>
                <a:gd name="T2" fmla="*/ 88 w 107"/>
                <a:gd name="T3" fmla="*/ 144 h 162"/>
                <a:gd name="T4" fmla="*/ 59 w 107"/>
                <a:gd name="T5" fmla="*/ 100 h 162"/>
                <a:gd name="T6" fmla="*/ 26 w 107"/>
                <a:gd name="T7" fmla="*/ 48 h 162"/>
                <a:gd name="T8" fmla="*/ 0 w 107"/>
                <a:gd name="T9" fmla="*/ 4 h 162"/>
                <a:gd name="T10" fmla="*/ 4 w 107"/>
                <a:gd name="T11" fmla="*/ 0 h 162"/>
                <a:gd name="T12" fmla="*/ 33 w 107"/>
                <a:gd name="T13" fmla="*/ 41 h 162"/>
                <a:gd name="T14" fmla="*/ 66 w 107"/>
                <a:gd name="T15" fmla="*/ 92 h 162"/>
                <a:gd name="T16" fmla="*/ 96 w 107"/>
                <a:gd name="T17" fmla="*/ 136 h 162"/>
                <a:gd name="T18" fmla="*/ 107 w 107"/>
                <a:gd name="T19" fmla="*/ 155 h 162"/>
                <a:gd name="T20" fmla="*/ 100 w 107"/>
                <a:gd name="T21" fmla="*/ 162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62"/>
                <a:gd name="T35" fmla="*/ 107 w 107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62">
                  <a:moveTo>
                    <a:pt x="100" y="162"/>
                  </a:moveTo>
                  <a:lnTo>
                    <a:pt x="88" y="144"/>
                  </a:lnTo>
                  <a:lnTo>
                    <a:pt x="59" y="100"/>
                  </a:lnTo>
                  <a:lnTo>
                    <a:pt x="26" y="48"/>
                  </a:lnTo>
                  <a:lnTo>
                    <a:pt x="0" y="4"/>
                  </a:lnTo>
                  <a:lnTo>
                    <a:pt x="4" y="0"/>
                  </a:lnTo>
                  <a:lnTo>
                    <a:pt x="33" y="41"/>
                  </a:lnTo>
                  <a:lnTo>
                    <a:pt x="66" y="92"/>
                  </a:lnTo>
                  <a:lnTo>
                    <a:pt x="96" y="136"/>
                  </a:lnTo>
                  <a:lnTo>
                    <a:pt x="107" y="155"/>
                  </a:lnTo>
                  <a:lnTo>
                    <a:pt x="100" y="1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4" name="Freeform 111">
              <a:extLst>
                <a:ext uri="{FF2B5EF4-FFF2-40B4-BE49-F238E27FC236}">
                  <a16:creationId xmlns:a16="http://schemas.microsoft.com/office/drawing/2014/main" id="{FDB4BDB0-AF2D-489A-8F62-75797E90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85"/>
              <a:ext cx="121" cy="143"/>
            </a:xfrm>
            <a:custGeom>
              <a:avLst/>
              <a:gdLst>
                <a:gd name="T0" fmla="*/ 114 w 121"/>
                <a:gd name="T1" fmla="*/ 143 h 143"/>
                <a:gd name="T2" fmla="*/ 103 w 121"/>
                <a:gd name="T3" fmla="*/ 128 h 143"/>
                <a:gd name="T4" fmla="*/ 80 w 121"/>
                <a:gd name="T5" fmla="*/ 95 h 143"/>
                <a:gd name="T6" fmla="*/ 44 w 121"/>
                <a:gd name="T7" fmla="*/ 51 h 143"/>
                <a:gd name="T8" fmla="*/ 0 w 121"/>
                <a:gd name="T9" fmla="*/ 7 h 143"/>
                <a:gd name="T10" fmla="*/ 7 w 121"/>
                <a:gd name="T11" fmla="*/ 0 h 143"/>
                <a:gd name="T12" fmla="*/ 51 w 121"/>
                <a:gd name="T13" fmla="*/ 48 h 143"/>
                <a:gd name="T14" fmla="*/ 88 w 121"/>
                <a:gd name="T15" fmla="*/ 92 h 143"/>
                <a:gd name="T16" fmla="*/ 110 w 121"/>
                <a:gd name="T17" fmla="*/ 125 h 143"/>
                <a:gd name="T18" fmla="*/ 121 w 121"/>
                <a:gd name="T19" fmla="*/ 136 h 143"/>
                <a:gd name="T20" fmla="*/ 114 w 121"/>
                <a:gd name="T21" fmla="*/ 14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1"/>
                <a:gd name="T34" fmla="*/ 0 h 143"/>
                <a:gd name="T35" fmla="*/ 121 w 121"/>
                <a:gd name="T36" fmla="*/ 143 h 1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1" h="143">
                  <a:moveTo>
                    <a:pt x="114" y="143"/>
                  </a:moveTo>
                  <a:lnTo>
                    <a:pt x="103" y="128"/>
                  </a:lnTo>
                  <a:lnTo>
                    <a:pt x="80" y="95"/>
                  </a:lnTo>
                  <a:lnTo>
                    <a:pt x="44" y="51"/>
                  </a:lnTo>
                  <a:lnTo>
                    <a:pt x="0" y="7"/>
                  </a:lnTo>
                  <a:lnTo>
                    <a:pt x="7" y="0"/>
                  </a:lnTo>
                  <a:lnTo>
                    <a:pt x="51" y="48"/>
                  </a:lnTo>
                  <a:lnTo>
                    <a:pt x="88" y="92"/>
                  </a:lnTo>
                  <a:lnTo>
                    <a:pt x="110" y="125"/>
                  </a:lnTo>
                  <a:lnTo>
                    <a:pt x="121" y="136"/>
                  </a:lnTo>
                  <a:lnTo>
                    <a:pt x="114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5" name="Freeform 112">
              <a:extLst>
                <a:ext uri="{FF2B5EF4-FFF2-40B4-BE49-F238E27FC236}">
                  <a16:creationId xmlns:a16="http://schemas.microsoft.com/office/drawing/2014/main" id="{52037E6C-F148-4312-BA8D-9B8931BD9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9"/>
              <a:ext cx="92" cy="114"/>
            </a:xfrm>
            <a:custGeom>
              <a:avLst/>
              <a:gdLst>
                <a:gd name="T0" fmla="*/ 84 w 92"/>
                <a:gd name="T1" fmla="*/ 114 h 114"/>
                <a:gd name="T2" fmla="*/ 62 w 92"/>
                <a:gd name="T3" fmla="*/ 84 h 114"/>
                <a:gd name="T4" fmla="*/ 0 w 92"/>
                <a:gd name="T5" fmla="*/ 4 h 114"/>
                <a:gd name="T6" fmla="*/ 7 w 92"/>
                <a:gd name="T7" fmla="*/ 0 h 114"/>
                <a:gd name="T8" fmla="*/ 70 w 92"/>
                <a:gd name="T9" fmla="*/ 81 h 114"/>
                <a:gd name="T10" fmla="*/ 92 w 92"/>
                <a:gd name="T11" fmla="*/ 110 h 114"/>
                <a:gd name="T12" fmla="*/ 84 w 92"/>
                <a:gd name="T13" fmla="*/ 114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114"/>
                <a:gd name="T23" fmla="*/ 92 w 9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114">
                  <a:moveTo>
                    <a:pt x="84" y="114"/>
                  </a:moveTo>
                  <a:lnTo>
                    <a:pt x="62" y="84"/>
                  </a:lnTo>
                  <a:lnTo>
                    <a:pt x="0" y="4"/>
                  </a:lnTo>
                  <a:lnTo>
                    <a:pt x="7" y="0"/>
                  </a:lnTo>
                  <a:lnTo>
                    <a:pt x="70" y="81"/>
                  </a:lnTo>
                  <a:lnTo>
                    <a:pt x="92" y="110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6" name="Freeform 113">
              <a:extLst>
                <a:ext uri="{FF2B5EF4-FFF2-40B4-BE49-F238E27FC236}">
                  <a16:creationId xmlns:a16="http://schemas.microsoft.com/office/drawing/2014/main" id="{A74E21E2-C093-443D-8BDC-23C88E38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16"/>
              <a:ext cx="15" cy="151"/>
            </a:xfrm>
            <a:custGeom>
              <a:avLst/>
              <a:gdLst>
                <a:gd name="T0" fmla="*/ 7 w 15"/>
                <a:gd name="T1" fmla="*/ 151 h 151"/>
                <a:gd name="T2" fmla="*/ 7 w 15"/>
                <a:gd name="T3" fmla="*/ 129 h 151"/>
                <a:gd name="T4" fmla="*/ 7 w 15"/>
                <a:gd name="T5" fmla="*/ 84 h 151"/>
                <a:gd name="T6" fmla="*/ 4 w 15"/>
                <a:gd name="T7" fmla="*/ 33 h 151"/>
                <a:gd name="T8" fmla="*/ 0 w 15"/>
                <a:gd name="T9" fmla="*/ 4 h 151"/>
                <a:gd name="T10" fmla="*/ 7 w 15"/>
                <a:gd name="T11" fmla="*/ 0 h 151"/>
                <a:gd name="T12" fmla="*/ 15 w 15"/>
                <a:gd name="T13" fmla="*/ 33 h 151"/>
                <a:gd name="T14" fmla="*/ 15 w 15"/>
                <a:gd name="T15" fmla="*/ 84 h 151"/>
                <a:gd name="T16" fmla="*/ 15 w 15"/>
                <a:gd name="T17" fmla="*/ 129 h 151"/>
                <a:gd name="T18" fmla="*/ 15 w 15"/>
                <a:gd name="T19" fmla="*/ 151 h 151"/>
                <a:gd name="T20" fmla="*/ 7 w 15"/>
                <a:gd name="T21" fmla="*/ 151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1"/>
                <a:gd name="T35" fmla="*/ 15 w 15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1">
                  <a:moveTo>
                    <a:pt x="7" y="151"/>
                  </a:moveTo>
                  <a:lnTo>
                    <a:pt x="7" y="129"/>
                  </a:lnTo>
                  <a:lnTo>
                    <a:pt x="7" y="84"/>
                  </a:lnTo>
                  <a:lnTo>
                    <a:pt x="4" y="3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33"/>
                  </a:lnTo>
                  <a:lnTo>
                    <a:pt x="15" y="84"/>
                  </a:lnTo>
                  <a:lnTo>
                    <a:pt x="15" y="129"/>
                  </a:lnTo>
                  <a:lnTo>
                    <a:pt x="15" y="151"/>
                  </a:lnTo>
                  <a:lnTo>
                    <a:pt x="7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7" name="Freeform 114">
              <a:extLst>
                <a:ext uri="{FF2B5EF4-FFF2-40B4-BE49-F238E27FC236}">
                  <a16:creationId xmlns:a16="http://schemas.microsoft.com/office/drawing/2014/main" id="{A860B497-0D32-40A2-AA00-A32EA83B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545"/>
              <a:ext cx="33" cy="146"/>
            </a:xfrm>
            <a:custGeom>
              <a:avLst/>
              <a:gdLst>
                <a:gd name="T0" fmla="*/ 0 w 33"/>
                <a:gd name="T1" fmla="*/ 146 h 146"/>
                <a:gd name="T2" fmla="*/ 26 w 33"/>
                <a:gd name="T3" fmla="*/ 0 h 146"/>
                <a:gd name="T4" fmla="*/ 33 w 33"/>
                <a:gd name="T5" fmla="*/ 3 h 146"/>
                <a:gd name="T6" fmla="*/ 11 w 33"/>
                <a:gd name="T7" fmla="*/ 146 h 146"/>
                <a:gd name="T8" fmla="*/ 0 w 33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46"/>
                <a:gd name="T17" fmla="*/ 33 w 33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46">
                  <a:moveTo>
                    <a:pt x="0" y="146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11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8" name="Freeform 115">
              <a:extLst>
                <a:ext uri="{FF2B5EF4-FFF2-40B4-BE49-F238E27FC236}">
                  <a16:creationId xmlns:a16="http://schemas.microsoft.com/office/drawing/2014/main" id="{3440872E-DBFA-4DA2-8539-9EA418CB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28"/>
              <a:ext cx="30" cy="99"/>
            </a:xfrm>
            <a:custGeom>
              <a:avLst/>
              <a:gdLst>
                <a:gd name="T0" fmla="*/ 0 w 30"/>
                <a:gd name="T1" fmla="*/ 95 h 99"/>
                <a:gd name="T2" fmla="*/ 18 w 30"/>
                <a:gd name="T3" fmla="*/ 0 h 99"/>
                <a:gd name="T4" fmla="*/ 30 w 30"/>
                <a:gd name="T5" fmla="*/ 4 h 99"/>
                <a:gd name="T6" fmla="*/ 7 w 30"/>
                <a:gd name="T7" fmla="*/ 99 h 99"/>
                <a:gd name="T8" fmla="*/ 0 w 30"/>
                <a:gd name="T9" fmla="*/ 9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99"/>
                <a:gd name="T17" fmla="*/ 30 w 30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99">
                  <a:moveTo>
                    <a:pt x="0" y="95"/>
                  </a:moveTo>
                  <a:lnTo>
                    <a:pt x="18" y="0"/>
                  </a:lnTo>
                  <a:lnTo>
                    <a:pt x="30" y="4"/>
                  </a:lnTo>
                  <a:lnTo>
                    <a:pt x="7" y="99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39" name="Freeform 116">
              <a:extLst>
                <a:ext uri="{FF2B5EF4-FFF2-40B4-BE49-F238E27FC236}">
                  <a16:creationId xmlns:a16="http://schemas.microsoft.com/office/drawing/2014/main" id="{5982F809-760C-4195-992C-6BB89BE7A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55"/>
              <a:ext cx="147" cy="352"/>
            </a:xfrm>
            <a:custGeom>
              <a:avLst/>
              <a:gdLst>
                <a:gd name="T0" fmla="*/ 59 w 147"/>
                <a:gd name="T1" fmla="*/ 0 h 352"/>
                <a:gd name="T2" fmla="*/ 147 w 147"/>
                <a:gd name="T3" fmla="*/ 77 h 352"/>
                <a:gd name="T4" fmla="*/ 107 w 147"/>
                <a:gd name="T5" fmla="*/ 352 h 352"/>
                <a:gd name="T6" fmla="*/ 0 w 147"/>
                <a:gd name="T7" fmla="*/ 102 h 352"/>
                <a:gd name="T8" fmla="*/ 59 w 147"/>
                <a:gd name="T9" fmla="*/ 0 h 3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352"/>
                <a:gd name="T17" fmla="*/ 147 w 147"/>
                <a:gd name="T18" fmla="*/ 352 h 3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352">
                  <a:moveTo>
                    <a:pt x="59" y="0"/>
                  </a:moveTo>
                  <a:lnTo>
                    <a:pt x="147" y="77"/>
                  </a:lnTo>
                  <a:lnTo>
                    <a:pt x="107" y="352"/>
                  </a:lnTo>
                  <a:lnTo>
                    <a:pt x="0" y="10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0" name="Freeform 117">
              <a:extLst>
                <a:ext uri="{FF2B5EF4-FFF2-40B4-BE49-F238E27FC236}">
                  <a16:creationId xmlns:a16="http://schemas.microsoft.com/office/drawing/2014/main" id="{44E127C5-0A15-4F23-B344-C26790428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7" y="2834"/>
              <a:ext cx="128" cy="202"/>
            </a:xfrm>
            <a:custGeom>
              <a:avLst/>
              <a:gdLst>
                <a:gd name="T0" fmla="*/ 14 w 128"/>
                <a:gd name="T1" fmla="*/ 0 h 202"/>
                <a:gd name="T2" fmla="*/ 14 w 128"/>
                <a:gd name="T3" fmla="*/ 0 h 202"/>
                <a:gd name="T4" fmla="*/ 18 w 128"/>
                <a:gd name="T5" fmla="*/ 0 h 202"/>
                <a:gd name="T6" fmla="*/ 18 w 128"/>
                <a:gd name="T7" fmla="*/ 0 h 202"/>
                <a:gd name="T8" fmla="*/ 25 w 128"/>
                <a:gd name="T9" fmla="*/ 0 h 202"/>
                <a:gd name="T10" fmla="*/ 33 w 128"/>
                <a:gd name="T11" fmla="*/ 0 h 202"/>
                <a:gd name="T12" fmla="*/ 44 w 128"/>
                <a:gd name="T13" fmla="*/ 8 h 202"/>
                <a:gd name="T14" fmla="*/ 55 w 128"/>
                <a:gd name="T15" fmla="*/ 15 h 202"/>
                <a:gd name="T16" fmla="*/ 69 w 128"/>
                <a:gd name="T17" fmla="*/ 26 h 202"/>
                <a:gd name="T18" fmla="*/ 81 w 128"/>
                <a:gd name="T19" fmla="*/ 41 h 202"/>
                <a:gd name="T20" fmla="*/ 92 w 128"/>
                <a:gd name="T21" fmla="*/ 63 h 202"/>
                <a:gd name="T22" fmla="*/ 99 w 128"/>
                <a:gd name="T23" fmla="*/ 85 h 202"/>
                <a:gd name="T24" fmla="*/ 106 w 128"/>
                <a:gd name="T25" fmla="*/ 111 h 202"/>
                <a:gd name="T26" fmla="*/ 114 w 128"/>
                <a:gd name="T27" fmla="*/ 133 h 202"/>
                <a:gd name="T28" fmla="*/ 125 w 128"/>
                <a:gd name="T29" fmla="*/ 158 h 202"/>
                <a:gd name="T30" fmla="*/ 128 w 128"/>
                <a:gd name="T31" fmla="*/ 177 h 202"/>
                <a:gd name="T32" fmla="*/ 128 w 128"/>
                <a:gd name="T33" fmla="*/ 184 h 202"/>
                <a:gd name="T34" fmla="*/ 125 w 128"/>
                <a:gd name="T35" fmla="*/ 191 h 202"/>
                <a:gd name="T36" fmla="*/ 125 w 128"/>
                <a:gd name="T37" fmla="*/ 195 h 202"/>
                <a:gd name="T38" fmla="*/ 117 w 128"/>
                <a:gd name="T39" fmla="*/ 199 h 202"/>
                <a:gd name="T40" fmla="*/ 110 w 128"/>
                <a:gd name="T41" fmla="*/ 202 h 202"/>
                <a:gd name="T42" fmla="*/ 103 w 128"/>
                <a:gd name="T43" fmla="*/ 202 h 202"/>
                <a:gd name="T44" fmla="*/ 95 w 128"/>
                <a:gd name="T45" fmla="*/ 199 h 202"/>
                <a:gd name="T46" fmla="*/ 88 w 128"/>
                <a:gd name="T47" fmla="*/ 191 h 202"/>
                <a:gd name="T48" fmla="*/ 66 w 128"/>
                <a:gd name="T49" fmla="*/ 166 h 202"/>
                <a:gd name="T50" fmla="*/ 40 w 128"/>
                <a:gd name="T51" fmla="*/ 129 h 202"/>
                <a:gd name="T52" fmla="*/ 36 w 128"/>
                <a:gd name="T53" fmla="*/ 125 h 202"/>
                <a:gd name="T54" fmla="*/ 33 w 128"/>
                <a:gd name="T55" fmla="*/ 118 h 202"/>
                <a:gd name="T56" fmla="*/ 18 w 128"/>
                <a:gd name="T57" fmla="*/ 96 h 202"/>
                <a:gd name="T58" fmla="*/ 11 w 128"/>
                <a:gd name="T59" fmla="*/ 74 h 202"/>
                <a:gd name="T60" fmla="*/ 3 w 128"/>
                <a:gd name="T61" fmla="*/ 55 h 202"/>
                <a:gd name="T62" fmla="*/ 0 w 128"/>
                <a:gd name="T63" fmla="*/ 41 h 202"/>
                <a:gd name="T64" fmla="*/ 0 w 128"/>
                <a:gd name="T65" fmla="*/ 26 h 202"/>
                <a:gd name="T66" fmla="*/ 3 w 128"/>
                <a:gd name="T67" fmla="*/ 15 h 202"/>
                <a:gd name="T68" fmla="*/ 7 w 128"/>
                <a:gd name="T69" fmla="*/ 8 h 202"/>
                <a:gd name="T70" fmla="*/ 11 w 128"/>
                <a:gd name="T71" fmla="*/ 4 h 202"/>
                <a:gd name="T72" fmla="*/ 11 w 128"/>
                <a:gd name="T73" fmla="*/ 4 h 202"/>
                <a:gd name="T74" fmla="*/ 14 w 128"/>
                <a:gd name="T75" fmla="*/ 0 h 202"/>
                <a:gd name="T76" fmla="*/ 14 w 128"/>
                <a:gd name="T77" fmla="*/ 0 h 202"/>
                <a:gd name="T78" fmla="*/ 25 w 128"/>
                <a:gd name="T79" fmla="*/ 22 h 202"/>
                <a:gd name="T80" fmla="*/ 25 w 128"/>
                <a:gd name="T81" fmla="*/ 22 h 202"/>
                <a:gd name="T82" fmla="*/ 25 w 128"/>
                <a:gd name="T83" fmla="*/ 22 h 202"/>
                <a:gd name="T84" fmla="*/ 25 w 128"/>
                <a:gd name="T85" fmla="*/ 22 h 202"/>
                <a:gd name="T86" fmla="*/ 25 w 128"/>
                <a:gd name="T87" fmla="*/ 22 h 202"/>
                <a:gd name="T88" fmla="*/ 25 w 128"/>
                <a:gd name="T89" fmla="*/ 22 h 202"/>
                <a:gd name="T90" fmla="*/ 25 w 128"/>
                <a:gd name="T91" fmla="*/ 22 h 202"/>
                <a:gd name="T92" fmla="*/ 18 w 128"/>
                <a:gd name="T93" fmla="*/ 30 h 202"/>
                <a:gd name="T94" fmla="*/ 22 w 128"/>
                <a:gd name="T95" fmla="*/ 44 h 202"/>
                <a:gd name="T96" fmla="*/ 33 w 128"/>
                <a:gd name="T97" fmla="*/ 70 h 202"/>
                <a:gd name="T98" fmla="*/ 51 w 128"/>
                <a:gd name="T99" fmla="*/ 107 h 202"/>
                <a:gd name="T100" fmla="*/ 55 w 128"/>
                <a:gd name="T101" fmla="*/ 111 h 202"/>
                <a:gd name="T102" fmla="*/ 58 w 128"/>
                <a:gd name="T103" fmla="*/ 118 h 202"/>
                <a:gd name="T104" fmla="*/ 95 w 128"/>
                <a:gd name="T105" fmla="*/ 166 h 202"/>
                <a:gd name="T106" fmla="*/ 106 w 128"/>
                <a:gd name="T107" fmla="*/ 180 h 202"/>
                <a:gd name="T108" fmla="*/ 106 w 128"/>
                <a:gd name="T109" fmla="*/ 169 h 202"/>
                <a:gd name="T110" fmla="*/ 95 w 128"/>
                <a:gd name="T111" fmla="*/ 140 h 202"/>
                <a:gd name="T112" fmla="*/ 88 w 128"/>
                <a:gd name="T113" fmla="*/ 118 h 202"/>
                <a:gd name="T114" fmla="*/ 77 w 128"/>
                <a:gd name="T115" fmla="*/ 92 h 202"/>
                <a:gd name="T116" fmla="*/ 66 w 128"/>
                <a:gd name="T117" fmla="*/ 59 h 202"/>
                <a:gd name="T118" fmla="*/ 47 w 128"/>
                <a:gd name="T119" fmla="*/ 33 h 202"/>
                <a:gd name="T120" fmla="*/ 33 w 128"/>
                <a:gd name="T121" fmla="*/ 22 h 202"/>
                <a:gd name="T122" fmla="*/ 25 w 128"/>
                <a:gd name="T123" fmla="*/ 22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8"/>
                <a:gd name="T187" fmla="*/ 0 h 202"/>
                <a:gd name="T188" fmla="*/ 128 w 128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8" h="202">
                  <a:moveTo>
                    <a:pt x="14" y="0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9" y="26"/>
                  </a:lnTo>
                  <a:lnTo>
                    <a:pt x="81" y="41"/>
                  </a:lnTo>
                  <a:lnTo>
                    <a:pt x="92" y="63"/>
                  </a:lnTo>
                  <a:lnTo>
                    <a:pt x="99" y="85"/>
                  </a:lnTo>
                  <a:lnTo>
                    <a:pt x="106" y="111"/>
                  </a:lnTo>
                  <a:lnTo>
                    <a:pt x="114" y="133"/>
                  </a:lnTo>
                  <a:lnTo>
                    <a:pt x="125" y="158"/>
                  </a:lnTo>
                  <a:lnTo>
                    <a:pt x="128" y="177"/>
                  </a:lnTo>
                  <a:lnTo>
                    <a:pt x="128" y="184"/>
                  </a:lnTo>
                  <a:lnTo>
                    <a:pt x="125" y="191"/>
                  </a:lnTo>
                  <a:lnTo>
                    <a:pt x="125" y="195"/>
                  </a:lnTo>
                  <a:lnTo>
                    <a:pt x="117" y="199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9"/>
                  </a:lnTo>
                  <a:lnTo>
                    <a:pt x="88" y="191"/>
                  </a:lnTo>
                  <a:lnTo>
                    <a:pt x="66" y="166"/>
                  </a:lnTo>
                  <a:lnTo>
                    <a:pt x="40" y="129"/>
                  </a:lnTo>
                  <a:lnTo>
                    <a:pt x="36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11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4" y="0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close/>
                  <a:moveTo>
                    <a:pt x="25" y="22"/>
                  </a:moveTo>
                  <a:lnTo>
                    <a:pt x="18" y="30"/>
                  </a:lnTo>
                  <a:lnTo>
                    <a:pt x="22" y="44"/>
                  </a:lnTo>
                  <a:lnTo>
                    <a:pt x="33" y="70"/>
                  </a:lnTo>
                  <a:lnTo>
                    <a:pt x="51" y="107"/>
                  </a:lnTo>
                  <a:lnTo>
                    <a:pt x="55" y="111"/>
                  </a:lnTo>
                  <a:lnTo>
                    <a:pt x="58" y="118"/>
                  </a:lnTo>
                  <a:lnTo>
                    <a:pt x="95" y="166"/>
                  </a:lnTo>
                  <a:lnTo>
                    <a:pt x="106" y="180"/>
                  </a:lnTo>
                  <a:lnTo>
                    <a:pt x="106" y="169"/>
                  </a:lnTo>
                  <a:lnTo>
                    <a:pt x="95" y="140"/>
                  </a:lnTo>
                  <a:lnTo>
                    <a:pt x="88" y="118"/>
                  </a:lnTo>
                  <a:lnTo>
                    <a:pt x="77" y="92"/>
                  </a:lnTo>
                  <a:lnTo>
                    <a:pt x="66" y="59"/>
                  </a:lnTo>
                  <a:lnTo>
                    <a:pt x="47" y="33"/>
                  </a:lnTo>
                  <a:lnTo>
                    <a:pt x="33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1" name="Freeform 118">
              <a:extLst>
                <a:ext uri="{FF2B5EF4-FFF2-40B4-BE49-F238E27FC236}">
                  <a16:creationId xmlns:a16="http://schemas.microsoft.com/office/drawing/2014/main" id="{925F4BBA-79AF-452C-969F-948623DB8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8" y="2706"/>
              <a:ext cx="129" cy="205"/>
            </a:xfrm>
            <a:custGeom>
              <a:avLst/>
              <a:gdLst>
                <a:gd name="T0" fmla="*/ 15 w 129"/>
                <a:gd name="T1" fmla="*/ 4 h 205"/>
                <a:gd name="T2" fmla="*/ 15 w 129"/>
                <a:gd name="T3" fmla="*/ 4 h 205"/>
                <a:gd name="T4" fmla="*/ 19 w 129"/>
                <a:gd name="T5" fmla="*/ 4 h 205"/>
                <a:gd name="T6" fmla="*/ 26 w 129"/>
                <a:gd name="T7" fmla="*/ 0 h 205"/>
                <a:gd name="T8" fmla="*/ 33 w 129"/>
                <a:gd name="T9" fmla="*/ 4 h 205"/>
                <a:gd name="T10" fmla="*/ 44 w 129"/>
                <a:gd name="T11" fmla="*/ 7 h 205"/>
                <a:gd name="T12" fmla="*/ 55 w 129"/>
                <a:gd name="T13" fmla="*/ 18 h 205"/>
                <a:gd name="T14" fmla="*/ 66 w 129"/>
                <a:gd name="T15" fmla="*/ 29 h 205"/>
                <a:gd name="T16" fmla="*/ 81 w 129"/>
                <a:gd name="T17" fmla="*/ 44 h 205"/>
                <a:gd name="T18" fmla="*/ 88 w 129"/>
                <a:gd name="T19" fmla="*/ 62 h 205"/>
                <a:gd name="T20" fmla="*/ 100 w 129"/>
                <a:gd name="T21" fmla="*/ 88 h 205"/>
                <a:gd name="T22" fmla="*/ 107 w 129"/>
                <a:gd name="T23" fmla="*/ 114 h 205"/>
                <a:gd name="T24" fmla="*/ 114 w 129"/>
                <a:gd name="T25" fmla="*/ 136 h 205"/>
                <a:gd name="T26" fmla="*/ 122 w 129"/>
                <a:gd name="T27" fmla="*/ 161 h 205"/>
                <a:gd name="T28" fmla="*/ 129 w 129"/>
                <a:gd name="T29" fmla="*/ 180 h 205"/>
                <a:gd name="T30" fmla="*/ 129 w 129"/>
                <a:gd name="T31" fmla="*/ 187 h 205"/>
                <a:gd name="T32" fmla="*/ 125 w 129"/>
                <a:gd name="T33" fmla="*/ 194 h 205"/>
                <a:gd name="T34" fmla="*/ 122 w 129"/>
                <a:gd name="T35" fmla="*/ 198 h 205"/>
                <a:gd name="T36" fmla="*/ 118 w 129"/>
                <a:gd name="T37" fmla="*/ 202 h 205"/>
                <a:gd name="T38" fmla="*/ 111 w 129"/>
                <a:gd name="T39" fmla="*/ 205 h 205"/>
                <a:gd name="T40" fmla="*/ 103 w 129"/>
                <a:gd name="T41" fmla="*/ 202 h 205"/>
                <a:gd name="T42" fmla="*/ 96 w 129"/>
                <a:gd name="T43" fmla="*/ 198 h 205"/>
                <a:gd name="T44" fmla="*/ 88 w 129"/>
                <a:gd name="T45" fmla="*/ 191 h 205"/>
                <a:gd name="T46" fmla="*/ 66 w 129"/>
                <a:gd name="T47" fmla="*/ 169 h 205"/>
                <a:gd name="T48" fmla="*/ 41 w 129"/>
                <a:gd name="T49" fmla="*/ 132 h 205"/>
                <a:gd name="T50" fmla="*/ 37 w 129"/>
                <a:gd name="T51" fmla="*/ 125 h 205"/>
                <a:gd name="T52" fmla="*/ 33 w 129"/>
                <a:gd name="T53" fmla="*/ 121 h 205"/>
                <a:gd name="T54" fmla="*/ 19 w 129"/>
                <a:gd name="T55" fmla="*/ 95 h 205"/>
                <a:gd name="T56" fmla="*/ 8 w 129"/>
                <a:gd name="T57" fmla="*/ 77 h 205"/>
                <a:gd name="T58" fmla="*/ 4 w 129"/>
                <a:gd name="T59" fmla="*/ 59 h 205"/>
                <a:gd name="T60" fmla="*/ 0 w 129"/>
                <a:gd name="T61" fmla="*/ 40 h 205"/>
                <a:gd name="T62" fmla="*/ 0 w 129"/>
                <a:gd name="T63" fmla="*/ 29 h 205"/>
                <a:gd name="T64" fmla="*/ 4 w 129"/>
                <a:gd name="T65" fmla="*/ 18 h 205"/>
                <a:gd name="T66" fmla="*/ 8 w 129"/>
                <a:gd name="T67" fmla="*/ 11 h 205"/>
                <a:gd name="T68" fmla="*/ 11 w 129"/>
                <a:gd name="T69" fmla="*/ 4 h 205"/>
                <a:gd name="T70" fmla="*/ 11 w 129"/>
                <a:gd name="T71" fmla="*/ 4 h 205"/>
                <a:gd name="T72" fmla="*/ 11 w 129"/>
                <a:gd name="T73" fmla="*/ 4 h 205"/>
                <a:gd name="T74" fmla="*/ 15 w 129"/>
                <a:gd name="T75" fmla="*/ 4 h 205"/>
                <a:gd name="T76" fmla="*/ 22 w 129"/>
                <a:gd name="T77" fmla="*/ 22 h 205"/>
                <a:gd name="T78" fmla="*/ 22 w 129"/>
                <a:gd name="T79" fmla="*/ 22 h 205"/>
                <a:gd name="T80" fmla="*/ 22 w 129"/>
                <a:gd name="T81" fmla="*/ 22 h 205"/>
                <a:gd name="T82" fmla="*/ 22 w 129"/>
                <a:gd name="T83" fmla="*/ 22 h 205"/>
                <a:gd name="T84" fmla="*/ 22 w 129"/>
                <a:gd name="T85" fmla="*/ 22 h 205"/>
                <a:gd name="T86" fmla="*/ 22 w 129"/>
                <a:gd name="T87" fmla="*/ 22 h 205"/>
                <a:gd name="T88" fmla="*/ 22 w 129"/>
                <a:gd name="T89" fmla="*/ 22 h 205"/>
                <a:gd name="T90" fmla="*/ 19 w 129"/>
                <a:gd name="T91" fmla="*/ 29 h 205"/>
                <a:gd name="T92" fmla="*/ 22 w 129"/>
                <a:gd name="T93" fmla="*/ 48 h 205"/>
                <a:gd name="T94" fmla="*/ 30 w 129"/>
                <a:gd name="T95" fmla="*/ 73 h 205"/>
                <a:gd name="T96" fmla="*/ 52 w 129"/>
                <a:gd name="T97" fmla="*/ 106 h 205"/>
                <a:gd name="T98" fmla="*/ 55 w 129"/>
                <a:gd name="T99" fmla="*/ 114 h 205"/>
                <a:gd name="T100" fmla="*/ 59 w 129"/>
                <a:gd name="T101" fmla="*/ 117 h 205"/>
                <a:gd name="T102" fmla="*/ 96 w 129"/>
                <a:gd name="T103" fmla="*/ 169 h 205"/>
                <a:gd name="T104" fmla="*/ 107 w 129"/>
                <a:gd name="T105" fmla="*/ 183 h 205"/>
                <a:gd name="T106" fmla="*/ 103 w 129"/>
                <a:gd name="T107" fmla="*/ 172 h 205"/>
                <a:gd name="T108" fmla="*/ 96 w 129"/>
                <a:gd name="T109" fmla="*/ 143 h 205"/>
                <a:gd name="T110" fmla="*/ 88 w 129"/>
                <a:gd name="T111" fmla="*/ 121 h 205"/>
                <a:gd name="T112" fmla="*/ 77 w 129"/>
                <a:gd name="T113" fmla="*/ 95 h 205"/>
                <a:gd name="T114" fmla="*/ 63 w 129"/>
                <a:gd name="T115" fmla="*/ 59 h 205"/>
                <a:gd name="T116" fmla="*/ 48 w 129"/>
                <a:gd name="T117" fmla="*/ 37 h 205"/>
                <a:gd name="T118" fmla="*/ 33 w 129"/>
                <a:gd name="T119" fmla="*/ 26 h 205"/>
                <a:gd name="T120" fmla="*/ 22 w 129"/>
                <a:gd name="T121" fmla="*/ 22 h 2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205"/>
                <a:gd name="T185" fmla="*/ 129 w 129"/>
                <a:gd name="T186" fmla="*/ 205 h 2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205">
                  <a:moveTo>
                    <a:pt x="15" y="4"/>
                  </a:moveTo>
                  <a:lnTo>
                    <a:pt x="15" y="4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7"/>
                  </a:lnTo>
                  <a:lnTo>
                    <a:pt x="55" y="18"/>
                  </a:lnTo>
                  <a:lnTo>
                    <a:pt x="66" y="29"/>
                  </a:lnTo>
                  <a:lnTo>
                    <a:pt x="81" y="44"/>
                  </a:lnTo>
                  <a:lnTo>
                    <a:pt x="88" y="62"/>
                  </a:lnTo>
                  <a:lnTo>
                    <a:pt x="100" y="88"/>
                  </a:lnTo>
                  <a:lnTo>
                    <a:pt x="107" y="114"/>
                  </a:lnTo>
                  <a:lnTo>
                    <a:pt x="114" y="136"/>
                  </a:lnTo>
                  <a:lnTo>
                    <a:pt x="122" y="161"/>
                  </a:lnTo>
                  <a:lnTo>
                    <a:pt x="129" y="180"/>
                  </a:lnTo>
                  <a:lnTo>
                    <a:pt x="129" y="187"/>
                  </a:lnTo>
                  <a:lnTo>
                    <a:pt x="125" y="194"/>
                  </a:lnTo>
                  <a:lnTo>
                    <a:pt x="122" y="198"/>
                  </a:lnTo>
                  <a:lnTo>
                    <a:pt x="118" y="202"/>
                  </a:lnTo>
                  <a:lnTo>
                    <a:pt x="111" y="205"/>
                  </a:lnTo>
                  <a:lnTo>
                    <a:pt x="103" y="202"/>
                  </a:lnTo>
                  <a:lnTo>
                    <a:pt x="96" y="198"/>
                  </a:lnTo>
                  <a:lnTo>
                    <a:pt x="88" y="191"/>
                  </a:lnTo>
                  <a:lnTo>
                    <a:pt x="66" y="169"/>
                  </a:lnTo>
                  <a:lnTo>
                    <a:pt x="41" y="132"/>
                  </a:lnTo>
                  <a:lnTo>
                    <a:pt x="37" y="125"/>
                  </a:lnTo>
                  <a:lnTo>
                    <a:pt x="33" y="121"/>
                  </a:lnTo>
                  <a:lnTo>
                    <a:pt x="19" y="95"/>
                  </a:lnTo>
                  <a:lnTo>
                    <a:pt x="8" y="77"/>
                  </a:lnTo>
                  <a:lnTo>
                    <a:pt x="4" y="59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9" y="29"/>
                  </a:lnTo>
                  <a:lnTo>
                    <a:pt x="22" y="48"/>
                  </a:lnTo>
                  <a:lnTo>
                    <a:pt x="30" y="73"/>
                  </a:lnTo>
                  <a:lnTo>
                    <a:pt x="52" y="106"/>
                  </a:lnTo>
                  <a:lnTo>
                    <a:pt x="55" y="114"/>
                  </a:lnTo>
                  <a:lnTo>
                    <a:pt x="59" y="117"/>
                  </a:lnTo>
                  <a:lnTo>
                    <a:pt x="96" y="169"/>
                  </a:lnTo>
                  <a:lnTo>
                    <a:pt x="107" y="183"/>
                  </a:lnTo>
                  <a:lnTo>
                    <a:pt x="103" y="172"/>
                  </a:lnTo>
                  <a:lnTo>
                    <a:pt x="96" y="143"/>
                  </a:lnTo>
                  <a:lnTo>
                    <a:pt x="88" y="121"/>
                  </a:lnTo>
                  <a:lnTo>
                    <a:pt x="77" y="95"/>
                  </a:lnTo>
                  <a:lnTo>
                    <a:pt x="63" y="59"/>
                  </a:lnTo>
                  <a:lnTo>
                    <a:pt x="48" y="37"/>
                  </a:lnTo>
                  <a:lnTo>
                    <a:pt x="33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2" name="Freeform 119">
              <a:extLst>
                <a:ext uri="{FF2B5EF4-FFF2-40B4-BE49-F238E27FC236}">
                  <a16:creationId xmlns:a16="http://schemas.microsoft.com/office/drawing/2014/main" id="{6FCD7CDE-DE73-4DF0-8AD9-67ADA140F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" y="2581"/>
              <a:ext cx="125" cy="202"/>
            </a:xfrm>
            <a:custGeom>
              <a:avLst/>
              <a:gdLst>
                <a:gd name="T0" fmla="*/ 15 w 125"/>
                <a:gd name="T1" fmla="*/ 4 h 202"/>
                <a:gd name="T2" fmla="*/ 15 w 125"/>
                <a:gd name="T3" fmla="*/ 0 h 202"/>
                <a:gd name="T4" fmla="*/ 15 w 125"/>
                <a:gd name="T5" fmla="*/ 0 h 202"/>
                <a:gd name="T6" fmla="*/ 26 w 125"/>
                <a:gd name="T7" fmla="*/ 0 h 202"/>
                <a:gd name="T8" fmla="*/ 33 w 125"/>
                <a:gd name="T9" fmla="*/ 4 h 202"/>
                <a:gd name="T10" fmla="*/ 44 w 125"/>
                <a:gd name="T11" fmla="*/ 8 h 202"/>
                <a:gd name="T12" fmla="*/ 55 w 125"/>
                <a:gd name="T13" fmla="*/ 15 h 202"/>
                <a:gd name="T14" fmla="*/ 66 w 125"/>
                <a:gd name="T15" fmla="*/ 26 h 202"/>
                <a:gd name="T16" fmla="*/ 77 w 125"/>
                <a:gd name="T17" fmla="*/ 44 h 202"/>
                <a:gd name="T18" fmla="*/ 88 w 125"/>
                <a:gd name="T19" fmla="*/ 63 h 202"/>
                <a:gd name="T20" fmla="*/ 99 w 125"/>
                <a:gd name="T21" fmla="*/ 85 h 202"/>
                <a:gd name="T22" fmla="*/ 106 w 125"/>
                <a:gd name="T23" fmla="*/ 110 h 202"/>
                <a:gd name="T24" fmla="*/ 114 w 125"/>
                <a:gd name="T25" fmla="*/ 132 h 202"/>
                <a:gd name="T26" fmla="*/ 121 w 125"/>
                <a:gd name="T27" fmla="*/ 158 h 202"/>
                <a:gd name="T28" fmla="*/ 125 w 125"/>
                <a:gd name="T29" fmla="*/ 176 h 202"/>
                <a:gd name="T30" fmla="*/ 125 w 125"/>
                <a:gd name="T31" fmla="*/ 184 h 202"/>
                <a:gd name="T32" fmla="*/ 125 w 125"/>
                <a:gd name="T33" fmla="*/ 191 h 202"/>
                <a:gd name="T34" fmla="*/ 121 w 125"/>
                <a:gd name="T35" fmla="*/ 198 h 202"/>
                <a:gd name="T36" fmla="*/ 118 w 125"/>
                <a:gd name="T37" fmla="*/ 202 h 202"/>
                <a:gd name="T38" fmla="*/ 110 w 125"/>
                <a:gd name="T39" fmla="*/ 202 h 202"/>
                <a:gd name="T40" fmla="*/ 103 w 125"/>
                <a:gd name="T41" fmla="*/ 202 h 202"/>
                <a:gd name="T42" fmla="*/ 95 w 125"/>
                <a:gd name="T43" fmla="*/ 198 h 202"/>
                <a:gd name="T44" fmla="*/ 84 w 125"/>
                <a:gd name="T45" fmla="*/ 191 h 202"/>
                <a:gd name="T46" fmla="*/ 66 w 125"/>
                <a:gd name="T47" fmla="*/ 165 h 202"/>
                <a:gd name="T48" fmla="*/ 40 w 125"/>
                <a:gd name="T49" fmla="*/ 129 h 202"/>
                <a:gd name="T50" fmla="*/ 37 w 125"/>
                <a:gd name="T51" fmla="*/ 125 h 202"/>
                <a:gd name="T52" fmla="*/ 33 w 125"/>
                <a:gd name="T53" fmla="*/ 118 h 202"/>
                <a:gd name="T54" fmla="*/ 18 w 125"/>
                <a:gd name="T55" fmla="*/ 96 h 202"/>
                <a:gd name="T56" fmla="*/ 7 w 125"/>
                <a:gd name="T57" fmla="*/ 74 h 202"/>
                <a:gd name="T58" fmla="*/ 3 w 125"/>
                <a:gd name="T59" fmla="*/ 55 h 202"/>
                <a:gd name="T60" fmla="*/ 0 w 125"/>
                <a:gd name="T61" fmla="*/ 41 h 202"/>
                <a:gd name="T62" fmla="*/ 0 w 125"/>
                <a:gd name="T63" fmla="*/ 26 h 202"/>
                <a:gd name="T64" fmla="*/ 0 w 125"/>
                <a:gd name="T65" fmla="*/ 19 h 202"/>
                <a:gd name="T66" fmla="*/ 7 w 125"/>
                <a:gd name="T67" fmla="*/ 8 h 202"/>
                <a:gd name="T68" fmla="*/ 11 w 125"/>
                <a:gd name="T69" fmla="*/ 4 h 202"/>
                <a:gd name="T70" fmla="*/ 11 w 125"/>
                <a:gd name="T71" fmla="*/ 4 h 202"/>
                <a:gd name="T72" fmla="*/ 11 w 125"/>
                <a:gd name="T73" fmla="*/ 4 h 202"/>
                <a:gd name="T74" fmla="*/ 15 w 125"/>
                <a:gd name="T75" fmla="*/ 4 h 202"/>
                <a:gd name="T76" fmla="*/ 22 w 125"/>
                <a:gd name="T77" fmla="*/ 22 h 202"/>
                <a:gd name="T78" fmla="*/ 22 w 125"/>
                <a:gd name="T79" fmla="*/ 22 h 202"/>
                <a:gd name="T80" fmla="*/ 22 w 125"/>
                <a:gd name="T81" fmla="*/ 22 h 202"/>
                <a:gd name="T82" fmla="*/ 22 w 125"/>
                <a:gd name="T83" fmla="*/ 22 h 202"/>
                <a:gd name="T84" fmla="*/ 22 w 125"/>
                <a:gd name="T85" fmla="*/ 22 h 202"/>
                <a:gd name="T86" fmla="*/ 22 w 125"/>
                <a:gd name="T87" fmla="*/ 22 h 202"/>
                <a:gd name="T88" fmla="*/ 22 w 125"/>
                <a:gd name="T89" fmla="*/ 22 h 202"/>
                <a:gd name="T90" fmla="*/ 18 w 125"/>
                <a:gd name="T91" fmla="*/ 30 h 202"/>
                <a:gd name="T92" fmla="*/ 22 w 125"/>
                <a:gd name="T93" fmla="*/ 48 h 202"/>
                <a:gd name="T94" fmla="*/ 29 w 125"/>
                <a:gd name="T95" fmla="*/ 74 h 202"/>
                <a:gd name="T96" fmla="*/ 51 w 125"/>
                <a:gd name="T97" fmla="*/ 107 h 202"/>
                <a:gd name="T98" fmla="*/ 55 w 125"/>
                <a:gd name="T99" fmla="*/ 114 h 202"/>
                <a:gd name="T100" fmla="*/ 59 w 125"/>
                <a:gd name="T101" fmla="*/ 118 h 202"/>
                <a:gd name="T102" fmla="*/ 92 w 125"/>
                <a:gd name="T103" fmla="*/ 169 h 202"/>
                <a:gd name="T104" fmla="*/ 106 w 125"/>
                <a:gd name="T105" fmla="*/ 180 h 202"/>
                <a:gd name="T106" fmla="*/ 103 w 125"/>
                <a:gd name="T107" fmla="*/ 169 h 202"/>
                <a:gd name="T108" fmla="*/ 92 w 125"/>
                <a:gd name="T109" fmla="*/ 140 h 202"/>
                <a:gd name="T110" fmla="*/ 84 w 125"/>
                <a:gd name="T111" fmla="*/ 118 h 202"/>
                <a:gd name="T112" fmla="*/ 77 w 125"/>
                <a:gd name="T113" fmla="*/ 92 h 202"/>
                <a:gd name="T114" fmla="*/ 62 w 125"/>
                <a:gd name="T115" fmla="*/ 59 h 202"/>
                <a:gd name="T116" fmla="*/ 48 w 125"/>
                <a:gd name="T117" fmla="*/ 37 h 202"/>
                <a:gd name="T118" fmla="*/ 33 w 125"/>
                <a:gd name="T119" fmla="*/ 22 h 202"/>
                <a:gd name="T120" fmla="*/ 22 w 125"/>
                <a:gd name="T121" fmla="*/ 22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5"/>
                <a:gd name="T184" fmla="*/ 0 h 202"/>
                <a:gd name="T185" fmla="*/ 125 w 125"/>
                <a:gd name="T186" fmla="*/ 202 h 2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5" h="202">
                  <a:moveTo>
                    <a:pt x="15" y="4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44" y="8"/>
                  </a:lnTo>
                  <a:lnTo>
                    <a:pt x="55" y="15"/>
                  </a:lnTo>
                  <a:lnTo>
                    <a:pt x="66" y="26"/>
                  </a:lnTo>
                  <a:lnTo>
                    <a:pt x="77" y="44"/>
                  </a:lnTo>
                  <a:lnTo>
                    <a:pt x="88" y="63"/>
                  </a:lnTo>
                  <a:lnTo>
                    <a:pt x="99" y="85"/>
                  </a:lnTo>
                  <a:lnTo>
                    <a:pt x="106" y="110"/>
                  </a:lnTo>
                  <a:lnTo>
                    <a:pt x="114" y="132"/>
                  </a:lnTo>
                  <a:lnTo>
                    <a:pt x="121" y="158"/>
                  </a:lnTo>
                  <a:lnTo>
                    <a:pt x="125" y="176"/>
                  </a:lnTo>
                  <a:lnTo>
                    <a:pt x="125" y="184"/>
                  </a:lnTo>
                  <a:lnTo>
                    <a:pt x="125" y="191"/>
                  </a:lnTo>
                  <a:lnTo>
                    <a:pt x="121" y="198"/>
                  </a:lnTo>
                  <a:lnTo>
                    <a:pt x="118" y="202"/>
                  </a:lnTo>
                  <a:lnTo>
                    <a:pt x="110" y="202"/>
                  </a:lnTo>
                  <a:lnTo>
                    <a:pt x="103" y="202"/>
                  </a:lnTo>
                  <a:lnTo>
                    <a:pt x="95" y="198"/>
                  </a:lnTo>
                  <a:lnTo>
                    <a:pt x="84" y="191"/>
                  </a:lnTo>
                  <a:lnTo>
                    <a:pt x="66" y="165"/>
                  </a:lnTo>
                  <a:lnTo>
                    <a:pt x="40" y="129"/>
                  </a:lnTo>
                  <a:lnTo>
                    <a:pt x="37" y="125"/>
                  </a:lnTo>
                  <a:lnTo>
                    <a:pt x="33" y="118"/>
                  </a:lnTo>
                  <a:lnTo>
                    <a:pt x="18" y="96"/>
                  </a:lnTo>
                  <a:lnTo>
                    <a:pt x="7" y="74"/>
                  </a:lnTo>
                  <a:lnTo>
                    <a:pt x="3" y="55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5" y="4"/>
                  </a:lnTo>
                  <a:close/>
                  <a:moveTo>
                    <a:pt x="22" y="22"/>
                  </a:moveTo>
                  <a:lnTo>
                    <a:pt x="22" y="22"/>
                  </a:lnTo>
                  <a:close/>
                  <a:moveTo>
                    <a:pt x="22" y="22"/>
                  </a:moveTo>
                  <a:lnTo>
                    <a:pt x="18" y="30"/>
                  </a:lnTo>
                  <a:lnTo>
                    <a:pt x="22" y="48"/>
                  </a:lnTo>
                  <a:lnTo>
                    <a:pt x="29" y="74"/>
                  </a:lnTo>
                  <a:lnTo>
                    <a:pt x="51" y="107"/>
                  </a:lnTo>
                  <a:lnTo>
                    <a:pt x="55" y="114"/>
                  </a:lnTo>
                  <a:lnTo>
                    <a:pt x="59" y="118"/>
                  </a:lnTo>
                  <a:lnTo>
                    <a:pt x="92" y="169"/>
                  </a:lnTo>
                  <a:lnTo>
                    <a:pt x="106" y="180"/>
                  </a:lnTo>
                  <a:lnTo>
                    <a:pt x="103" y="169"/>
                  </a:lnTo>
                  <a:lnTo>
                    <a:pt x="92" y="140"/>
                  </a:lnTo>
                  <a:lnTo>
                    <a:pt x="84" y="118"/>
                  </a:lnTo>
                  <a:lnTo>
                    <a:pt x="77" y="92"/>
                  </a:lnTo>
                  <a:lnTo>
                    <a:pt x="62" y="59"/>
                  </a:lnTo>
                  <a:lnTo>
                    <a:pt x="48" y="37"/>
                  </a:lnTo>
                  <a:lnTo>
                    <a:pt x="33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3" name="Freeform 120">
              <a:extLst>
                <a:ext uri="{FF2B5EF4-FFF2-40B4-BE49-F238E27FC236}">
                  <a16:creationId xmlns:a16="http://schemas.microsoft.com/office/drawing/2014/main" id="{0B0FCECE-451F-42EC-B22D-DCD33B4DF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" y="2445"/>
              <a:ext cx="107" cy="213"/>
            </a:xfrm>
            <a:custGeom>
              <a:avLst/>
              <a:gdLst>
                <a:gd name="T0" fmla="*/ 18 w 107"/>
                <a:gd name="T1" fmla="*/ 0 h 213"/>
                <a:gd name="T2" fmla="*/ 22 w 107"/>
                <a:gd name="T3" fmla="*/ 0 h 213"/>
                <a:gd name="T4" fmla="*/ 22 w 107"/>
                <a:gd name="T5" fmla="*/ 0 h 213"/>
                <a:gd name="T6" fmla="*/ 22 w 107"/>
                <a:gd name="T7" fmla="*/ 0 h 213"/>
                <a:gd name="T8" fmla="*/ 29 w 107"/>
                <a:gd name="T9" fmla="*/ 0 h 213"/>
                <a:gd name="T10" fmla="*/ 40 w 107"/>
                <a:gd name="T11" fmla="*/ 4 h 213"/>
                <a:gd name="T12" fmla="*/ 51 w 107"/>
                <a:gd name="T13" fmla="*/ 11 h 213"/>
                <a:gd name="T14" fmla="*/ 59 w 107"/>
                <a:gd name="T15" fmla="*/ 19 h 213"/>
                <a:gd name="T16" fmla="*/ 70 w 107"/>
                <a:gd name="T17" fmla="*/ 33 h 213"/>
                <a:gd name="T18" fmla="*/ 77 w 107"/>
                <a:gd name="T19" fmla="*/ 48 h 213"/>
                <a:gd name="T20" fmla="*/ 84 w 107"/>
                <a:gd name="T21" fmla="*/ 70 h 213"/>
                <a:gd name="T22" fmla="*/ 92 w 107"/>
                <a:gd name="T23" fmla="*/ 96 h 213"/>
                <a:gd name="T24" fmla="*/ 95 w 107"/>
                <a:gd name="T25" fmla="*/ 122 h 213"/>
                <a:gd name="T26" fmla="*/ 99 w 107"/>
                <a:gd name="T27" fmla="*/ 144 h 213"/>
                <a:gd name="T28" fmla="*/ 107 w 107"/>
                <a:gd name="T29" fmla="*/ 169 h 213"/>
                <a:gd name="T30" fmla="*/ 107 w 107"/>
                <a:gd name="T31" fmla="*/ 191 h 213"/>
                <a:gd name="T32" fmla="*/ 107 w 107"/>
                <a:gd name="T33" fmla="*/ 199 h 213"/>
                <a:gd name="T34" fmla="*/ 103 w 107"/>
                <a:gd name="T35" fmla="*/ 202 h 213"/>
                <a:gd name="T36" fmla="*/ 99 w 107"/>
                <a:gd name="T37" fmla="*/ 210 h 213"/>
                <a:gd name="T38" fmla="*/ 95 w 107"/>
                <a:gd name="T39" fmla="*/ 210 h 213"/>
                <a:gd name="T40" fmla="*/ 88 w 107"/>
                <a:gd name="T41" fmla="*/ 213 h 213"/>
                <a:gd name="T42" fmla="*/ 81 w 107"/>
                <a:gd name="T43" fmla="*/ 210 h 213"/>
                <a:gd name="T44" fmla="*/ 73 w 107"/>
                <a:gd name="T45" fmla="*/ 206 h 213"/>
                <a:gd name="T46" fmla="*/ 66 w 107"/>
                <a:gd name="T47" fmla="*/ 199 h 213"/>
                <a:gd name="T48" fmla="*/ 48 w 107"/>
                <a:gd name="T49" fmla="*/ 173 h 213"/>
                <a:gd name="T50" fmla="*/ 29 w 107"/>
                <a:gd name="T51" fmla="*/ 129 h 213"/>
                <a:gd name="T52" fmla="*/ 26 w 107"/>
                <a:gd name="T53" fmla="*/ 125 h 213"/>
                <a:gd name="T54" fmla="*/ 22 w 107"/>
                <a:gd name="T55" fmla="*/ 118 h 213"/>
                <a:gd name="T56" fmla="*/ 11 w 107"/>
                <a:gd name="T57" fmla="*/ 92 h 213"/>
                <a:gd name="T58" fmla="*/ 4 w 107"/>
                <a:gd name="T59" fmla="*/ 70 h 213"/>
                <a:gd name="T60" fmla="*/ 0 w 107"/>
                <a:gd name="T61" fmla="*/ 52 h 213"/>
                <a:gd name="T62" fmla="*/ 0 w 107"/>
                <a:gd name="T63" fmla="*/ 37 h 213"/>
                <a:gd name="T64" fmla="*/ 4 w 107"/>
                <a:gd name="T65" fmla="*/ 22 h 213"/>
                <a:gd name="T66" fmla="*/ 7 w 107"/>
                <a:gd name="T67" fmla="*/ 11 h 213"/>
                <a:gd name="T68" fmla="*/ 11 w 107"/>
                <a:gd name="T69" fmla="*/ 4 h 213"/>
                <a:gd name="T70" fmla="*/ 18 w 107"/>
                <a:gd name="T71" fmla="*/ 0 h 213"/>
                <a:gd name="T72" fmla="*/ 18 w 107"/>
                <a:gd name="T73" fmla="*/ 0 h 213"/>
                <a:gd name="T74" fmla="*/ 18 w 107"/>
                <a:gd name="T75" fmla="*/ 0 h 213"/>
                <a:gd name="T76" fmla="*/ 18 w 107"/>
                <a:gd name="T77" fmla="*/ 0 h 213"/>
                <a:gd name="T78" fmla="*/ 18 w 107"/>
                <a:gd name="T79" fmla="*/ 0 h 213"/>
                <a:gd name="T80" fmla="*/ 18 w 107"/>
                <a:gd name="T81" fmla="*/ 0 h 213"/>
                <a:gd name="T82" fmla="*/ 18 w 107"/>
                <a:gd name="T83" fmla="*/ 0 h 213"/>
                <a:gd name="T84" fmla="*/ 18 w 107"/>
                <a:gd name="T85" fmla="*/ 0 h 213"/>
                <a:gd name="T86" fmla="*/ 18 w 107"/>
                <a:gd name="T87" fmla="*/ 0 h 213"/>
                <a:gd name="T88" fmla="*/ 26 w 107"/>
                <a:gd name="T89" fmla="*/ 22 h 213"/>
                <a:gd name="T90" fmla="*/ 26 w 107"/>
                <a:gd name="T91" fmla="*/ 22 h 213"/>
                <a:gd name="T92" fmla="*/ 22 w 107"/>
                <a:gd name="T93" fmla="*/ 30 h 213"/>
                <a:gd name="T94" fmla="*/ 22 w 107"/>
                <a:gd name="T95" fmla="*/ 44 h 213"/>
                <a:gd name="T96" fmla="*/ 26 w 107"/>
                <a:gd name="T97" fmla="*/ 74 h 213"/>
                <a:gd name="T98" fmla="*/ 44 w 107"/>
                <a:gd name="T99" fmla="*/ 111 h 213"/>
                <a:gd name="T100" fmla="*/ 44 w 107"/>
                <a:gd name="T101" fmla="*/ 114 h 213"/>
                <a:gd name="T102" fmla="*/ 48 w 107"/>
                <a:gd name="T103" fmla="*/ 122 h 213"/>
                <a:gd name="T104" fmla="*/ 77 w 107"/>
                <a:gd name="T105" fmla="*/ 177 h 213"/>
                <a:gd name="T106" fmla="*/ 88 w 107"/>
                <a:gd name="T107" fmla="*/ 191 h 213"/>
                <a:gd name="T108" fmla="*/ 84 w 107"/>
                <a:gd name="T109" fmla="*/ 180 h 213"/>
                <a:gd name="T110" fmla="*/ 81 w 107"/>
                <a:gd name="T111" fmla="*/ 147 h 213"/>
                <a:gd name="T112" fmla="*/ 73 w 107"/>
                <a:gd name="T113" fmla="*/ 125 h 213"/>
                <a:gd name="T114" fmla="*/ 70 w 107"/>
                <a:gd name="T115" fmla="*/ 100 h 213"/>
                <a:gd name="T116" fmla="*/ 62 w 107"/>
                <a:gd name="T117" fmla="*/ 63 h 213"/>
                <a:gd name="T118" fmla="*/ 48 w 107"/>
                <a:gd name="T119" fmla="*/ 37 h 213"/>
                <a:gd name="T120" fmla="*/ 37 w 107"/>
                <a:gd name="T121" fmla="*/ 26 h 213"/>
                <a:gd name="T122" fmla="*/ 26 w 107"/>
                <a:gd name="T123" fmla="*/ 22 h 2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"/>
                <a:gd name="T187" fmla="*/ 0 h 213"/>
                <a:gd name="T188" fmla="*/ 107 w 107"/>
                <a:gd name="T189" fmla="*/ 213 h 21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" h="213">
                  <a:moveTo>
                    <a:pt x="18" y="0"/>
                  </a:move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51" y="11"/>
                  </a:lnTo>
                  <a:lnTo>
                    <a:pt x="59" y="19"/>
                  </a:lnTo>
                  <a:lnTo>
                    <a:pt x="70" y="33"/>
                  </a:lnTo>
                  <a:lnTo>
                    <a:pt x="77" y="48"/>
                  </a:lnTo>
                  <a:lnTo>
                    <a:pt x="84" y="70"/>
                  </a:lnTo>
                  <a:lnTo>
                    <a:pt x="92" y="96"/>
                  </a:lnTo>
                  <a:lnTo>
                    <a:pt x="95" y="122"/>
                  </a:lnTo>
                  <a:lnTo>
                    <a:pt x="99" y="144"/>
                  </a:lnTo>
                  <a:lnTo>
                    <a:pt x="107" y="169"/>
                  </a:lnTo>
                  <a:lnTo>
                    <a:pt x="107" y="191"/>
                  </a:lnTo>
                  <a:lnTo>
                    <a:pt x="107" y="199"/>
                  </a:lnTo>
                  <a:lnTo>
                    <a:pt x="103" y="202"/>
                  </a:lnTo>
                  <a:lnTo>
                    <a:pt x="99" y="210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1" y="210"/>
                  </a:lnTo>
                  <a:lnTo>
                    <a:pt x="73" y="206"/>
                  </a:lnTo>
                  <a:lnTo>
                    <a:pt x="66" y="199"/>
                  </a:lnTo>
                  <a:lnTo>
                    <a:pt x="48" y="173"/>
                  </a:lnTo>
                  <a:lnTo>
                    <a:pt x="29" y="129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1" y="92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4" y="22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18" y="0"/>
                  </a:lnTo>
                  <a:close/>
                  <a:moveTo>
                    <a:pt x="18" y="0"/>
                  </a:moveTo>
                  <a:lnTo>
                    <a:pt x="18" y="0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2" y="30"/>
                  </a:lnTo>
                  <a:lnTo>
                    <a:pt x="22" y="44"/>
                  </a:lnTo>
                  <a:lnTo>
                    <a:pt x="26" y="74"/>
                  </a:lnTo>
                  <a:lnTo>
                    <a:pt x="44" y="111"/>
                  </a:lnTo>
                  <a:lnTo>
                    <a:pt x="44" y="114"/>
                  </a:lnTo>
                  <a:lnTo>
                    <a:pt x="48" y="122"/>
                  </a:lnTo>
                  <a:lnTo>
                    <a:pt x="77" y="177"/>
                  </a:lnTo>
                  <a:lnTo>
                    <a:pt x="88" y="191"/>
                  </a:lnTo>
                  <a:lnTo>
                    <a:pt x="84" y="180"/>
                  </a:lnTo>
                  <a:lnTo>
                    <a:pt x="81" y="147"/>
                  </a:lnTo>
                  <a:lnTo>
                    <a:pt x="73" y="125"/>
                  </a:lnTo>
                  <a:lnTo>
                    <a:pt x="70" y="100"/>
                  </a:lnTo>
                  <a:lnTo>
                    <a:pt x="62" y="63"/>
                  </a:lnTo>
                  <a:lnTo>
                    <a:pt x="48" y="37"/>
                  </a:lnTo>
                  <a:lnTo>
                    <a:pt x="37" y="26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4" name="Freeform 121">
              <a:extLst>
                <a:ext uri="{FF2B5EF4-FFF2-40B4-BE49-F238E27FC236}">
                  <a16:creationId xmlns:a16="http://schemas.microsoft.com/office/drawing/2014/main" id="{2BF77DFE-850D-4DBE-A613-049358278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2556"/>
              <a:ext cx="73" cy="198"/>
            </a:xfrm>
            <a:custGeom>
              <a:avLst/>
              <a:gdLst>
                <a:gd name="T0" fmla="*/ 40 w 73"/>
                <a:gd name="T1" fmla="*/ 0 h 198"/>
                <a:gd name="T2" fmla="*/ 44 w 73"/>
                <a:gd name="T3" fmla="*/ 0 h 198"/>
                <a:gd name="T4" fmla="*/ 44 w 73"/>
                <a:gd name="T5" fmla="*/ 0 h 198"/>
                <a:gd name="T6" fmla="*/ 51 w 73"/>
                <a:gd name="T7" fmla="*/ 3 h 198"/>
                <a:gd name="T8" fmla="*/ 59 w 73"/>
                <a:gd name="T9" fmla="*/ 7 h 198"/>
                <a:gd name="T10" fmla="*/ 62 w 73"/>
                <a:gd name="T11" fmla="*/ 18 h 198"/>
                <a:gd name="T12" fmla="*/ 70 w 73"/>
                <a:gd name="T13" fmla="*/ 29 h 198"/>
                <a:gd name="T14" fmla="*/ 73 w 73"/>
                <a:gd name="T15" fmla="*/ 44 h 198"/>
                <a:gd name="T16" fmla="*/ 73 w 73"/>
                <a:gd name="T17" fmla="*/ 62 h 198"/>
                <a:gd name="T18" fmla="*/ 73 w 73"/>
                <a:gd name="T19" fmla="*/ 80 h 198"/>
                <a:gd name="T20" fmla="*/ 70 w 73"/>
                <a:gd name="T21" fmla="*/ 102 h 198"/>
                <a:gd name="T22" fmla="*/ 62 w 73"/>
                <a:gd name="T23" fmla="*/ 124 h 198"/>
                <a:gd name="T24" fmla="*/ 59 w 73"/>
                <a:gd name="T25" fmla="*/ 146 h 198"/>
                <a:gd name="T26" fmla="*/ 51 w 73"/>
                <a:gd name="T27" fmla="*/ 168 h 198"/>
                <a:gd name="T28" fmla="*/ 48 w 73"/>
                <a:gd name="T29" fmla="*/ 187 h 198"/>
                <a:gd name="T30" fmla="*/ 44 w 73"/>
                <a:gd name="T31" fmla="*/ 194 h 198"/>
                <a:gd name="T32" fmla="*/ 40 w 73"/>
                <a:gd name="T33" fmla="*/ 198 h 198"/>
                <a:gd name="T34" fmla="*/ 33 w 73"/>
                <a:gd name="T35" fmla="*/ 198 h 198"/>
                <a:gd name="T36" fmla="*/ 29 w 73"/>
                <a:gd name="T37" fmla="*/ 198 h 198"/>
                <a:gd name="T38" fmla="*/ 22 w 73"/>
                <a:gd name="T39" fmla="*/ 198 h 198"/>
                <a:gd name="T40" fmla="*/ 15 w 73"/>
                <a:gd name="T41" fmla="*/ 194 h 198"/>
                <a:gd name="T42" fmla="*/ 11 w 73"/>
                <a:gd name="T43" fmla="*/ 187 h 198"/>
                <a:gd name="T44" fmla="*/ 7 w 73"/>
                <a:gd name="T45" fmla="*/ 179 h 198"/>
                <a:gd name="T46" fmla="*/ 3 w 73"/>
                <a:gd name="T47" fmla="*/ 150 h 198"/>
                <a:gd name="T48" fmla="*/ 3 w 73"/>
                <a:gd name="T49" fmla="*/ 110 h 198"/>
                <a:gd name="T50" fmla="*/ 3 w 73"/>
                <a:gd name="T51" fmla="*/ 102 h 198"/>
                <a:gd name="T52" fmla="*/ 0 w 73"/>
                <a:gd name="T53" fmla="*/ 99 h 198"/>
                <a:gd name="T54" fmla="*/ 0 w 73"/>
                <a:gd name="T55" fmla="*/ 73 h 198"/>
                <a:gd name="T56" fmla="*/ 3 w 73"/>
                <a:gd name="T57" fmla="*/ 51 h 198"/>
                <a:gd name="T58" fmla="*/ 7 w 73"/>
                <a:gd name="T59" fmla="*/ 36 h 198"/>
                <a:gd name="T60" fmla="*/ 11 w 73"/>
                <a:gd name="T61" fmla="*/ 22 h 198"/>
                <a:gd name="T62" fmla="*/ 18 w 73"/>
                <a:gd name="T63" fmla="*/ 11 h 198"/>
                <a:gd name="T64" fmla="*/ 26 w 73"/>
                <a:gd name="T65" fmla="*/ 3 h 198"/>
                <a:gd name="T66" fmla="*/ 33 w 73"/>
                <a:gd name="T67" fmla="*/ 0 h 198"/>
                <a:gd name="T68" fmla="*/ 40 w 73"/>
                <a:gd name="T69" fmla="*/ 0 h 198"/>
                <a:gd name="T70" fmla="*/ 40 w 73"/>
                <a:gd name="T71" fmla="*/ 0 h 198"/>
                <a:gd name="T72" fmla="*/ 40 w 73"/>
                <a:gd name="T73" fmla="*/ 0 h 198"/>
                <a:gd name="T74" fmla="*/ 40 w 73"/>
                <a:gd name="T75" fmla="*/ 0 h 198"/>
                <a:gd name="T76" fmla="*/ 44 w 73"/>
                <a:gd name="T77" fmla="*/ 0 h 198"/>
                <a:gd name="T78" fmla="*/ 44 w 73"/>
                <a:gd name="T79" fmla="*/ 0 h 198"/>
                <a:gd name="T80" fmla="*/ 44 w 73"/>
                <a:gd name="T81" fmla="*/ 0 h 198"/>
                <a:gd name="T82" fmla="*/ 44 w 73"/>
                <a:gd name="T83" fmla="*/ 0 h 198"/>
                <a:gd name="T84" fmla="*/ 44 w 73"/>
                <a:gd name="T85" fmla="*/ 0 h 198"/>
                <a:gd name="T86" fmla="*/ 44 w 73"/>
                <a:gd name="T87" fmla="*/ 0 h 198"/>
                <a:gd name="T88" fmla="*/ 40 w 73"/>
                <a:gd name="T89" fmla="*/ 22 h 198"/>
                <a:gd name="T90" fmla="*/ 33 w 73"/>
                <a:gd name="T91" fmla="*/ 25 h 198"/>
                <a:gd name="T92" fmla="*/ 29 w 73"/>
                <a:gd name="T93" fmla="*/ 40 h 198"/>
                <a:gd name="T94" fmla="*/ 22 w 73"/>
                <a:gd name="T95" fmla="*/ 62 h 198"/>
                <a:gd name="T96" fmla="*/ 22 w 73"/>
                <a:gd name="T97" fmla="*/ 99 h 198"/>
                <a:gd name="T98" fmla="*/ 22 w 73"/>
                <a:gd name="T99" fmla="*/ 102 h 198"/>
                <a:gd name="T100" fmla="*/ 26 w 73"/>
                <a:gd name="T101" fmla="*/ 110 h 198"/>
                <a:gd name="T102" fmla="*/ 26 w 73"/>
                <a:gd name="T103" fmla="*/ 161 h 198"/>
                <a:gd name="T104" fmla="*/ 29 w 73"/>
                <a:gd name="T105" fmla="*/ 179 h 198"/>
                <a:gd name="T106" fmla="*/ 33 w 73"/>
                <a:gd name="T107" fmla="*/ 168 h 198"/>
                <a:gd name="T108" fmla="*/ 37 w 73"/>
                <a:gd name="T109" fmla="*/ 143 h 198"/>
                <a:gd name="T110" fmla="*/ 40 w 73"/>
                <a:gd name="T111" fmla="*/ 121 h 198"/>
                <a:gd name="T112" fmla="*/ 48 w 73"/>
                <a:gd name="T113" fmla="*/ 99 h 198"/>
                <a:gd name="T114" fmla="*/ 51 w 73"/>
                <a:gd name="T115" fmla="*/ 66 h 198"/>
                <a:gd name="T116" fmla="*/ 51 w 73"/>
                <a:gd name="T117" fmla="*/ 44 h 198"/>
                <a:gd name="T118" fmla="*/ 48 w 73"/>
                <a:gd name="T119" fmla="*/ 29 h 198"/>
                <a:gd name="T120" fmla="*/ 40 w 73"/>
                <a:gd name="T121" fmla="*/ 22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198"/>
                <a:gd name="T185" fmla="*/ 73 w 73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198">
                  <a:moveTo>
                    <a:pt x="40" y="0"/>
                  </a:moveTo>
                  <a:lnTo>
                    <a:pt x="44" y="0"/>
                  </a:lnTo>
                  <a:lnTo>
                    <a:pt x="51" y="3"/>
                  </a:lnTo>
                  <a:lnTo>
                    <a:pt x="59" y="7"/>
                  </a:lnTo>
                  <a:lnTo>
                    <a:pt x="62" y="18"/>
                  </a:lnTo>
                  <a:lnTo>
                    <a:pt x="70" y="29"/>
                  </a:lnTo>
                  <a:lnTo>
                    <a:pt x="73" y="44"/>
                  </a:lnTo>
                  <a:lnTo>
                    <a:pt x="73" y="62"/>
                  </a:lnTo>
                  <a:lnTo>
                    <a:pt x="73" y="80"/>
                  </a:lnTo>
                  <a:lnTo>
                    <a:pt x="70" y="102"/>
                  </a:lnTo>
                  <a:lnTo>
                    <a:pt x="62" y="124"/>
                  </a:lnTo>
                  <a:lnTo>
                    <a:pt x="59" y="146"/>
                  </a:lnTo>
                  <a:lnTo>
                    <a:pt x="51" y="168"/>
                  </a:lnTo>
                  <a:lnTo>
                    <a:pt x="48" y="187"/>
                  </a:lnTo>
                  <a:lnTo>
                    <a:pt x="44" y="194"/>
                  </a:lnTo>
                  <a:lnTo>
                    <a:pt x="40" y="198"/>
                  </a:lnTo>
                  <a:lnTo>
                    <a:pt x="33" y="198"/>
                  </a:lnTo>
                  <a:lnTo>
                    <a:pt x="29" y="198"/>
                  </a:lnTo>
                  <a:lnTo>
                    <a:pt x="22" y="198"/>
                  </a:lnTo>
                  <a:lnTo>
                    <a:pt x="15" y="194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3" y="150"/>
                  </a:lnTo>
                  <a:lnTo>
                    <a:pt x="3" y="110"/>
                  </a:lnTo>
                  <a:lnTo>
                    <a:pt x="3" y="102"/>
                  </a:lnTo>
                  <a:lnTo>
                    <a:pt x="0" y="99"/>
                  </a:lnTo>
                  <a:lnTo>
                    <a:pt x="0" y="73"/>
                  </a:lnTo>
                  <a:lnTo>
                    <a:pt x="3" y="51"/>
                  </a:lnTo>
                  <a:lnTo>
                    <a:pt x="7" y="36"/>
                  </a:lnTo>
                  <a:lnTo>
                    <a:pt x="11" y="22"/>
                  </a:lnTo>
                  <a:lnTo>
                    <a:pt x="18" y="11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0" y="0"/>
                  </a:lnTo>
                  <a:close/>
                  <a:moveTo>
                    <a:pt x="44" y="0"/>
                  </a:moveTo>
                  <a:lnTo>
                    <a:pt x="44" y="0"/>
                  </a:lnTo>
                  <a:close/>
                  <a:moveTo>
                    <a:pt x="40" y="22"/>
                  </a:moveTo>
                  <a:lnTo>
                    <a:pt x="33" y="25"/>
                  </a:lnTo>
                  <a:lnTo>
                    <a:pt x="29" y="40"/>
                  </a:lnTo>
                  <a:lnTo>
                    <a:pt x="22" y="62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6" y="110"/>
                  </a:lnTo>
                  <a:lnTo>
                    <a:pt x="26" y="161"/>
                  </a:lnTo>
                  <a:lnTo>
                    <a:pt x="29" y="179"/>
                  </a:lnTo>
                  <a:lnTo>
                    <a:pt x="33" y="168"/>
                  </a:lnTo>
                  <a:lnTo>
                    <a:pt x="37" y="143"/>
                  </a:lnTo>
                  <a:lnTo>
                    <a:pt x="40" y="121"/>
                  </a:lnTo>
                  <a:lnTo>
                    <a:pt x="48" y="99"/>
                  </a:lnTo>
                  <a:lnTo>
                    <a:pt x="51" y="66"/>
                  </a:lnTo>
                  <a:lnTo>
                    <a:pt x="51" y="44"/>
                  </a:lnTo>
                  <a:lnTo>
                    <a:pt x="48" y="29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5" name="Freeform 122">
              <a:extLst>
                <a:ext uri="{FF2B5EF4-FFF2-40B4-BE49-F238E27FC236}">
                  <a16:creationId xmlns:a16="http://schemas.microsoft.com/office/drawing/2014/main" id="{B2F15EF9-8A7C-4083-B495-2B724B9D80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80"/>
              <a:ext cx="74" cy="173"/>
            </a:xfrm>
            <a:custGeom>
              <a:avLst/>
              <a:gdLst>
                <a:gd name="T0" fmla="*/ 52 w 74"/>
                <a:gd name="T1" fmla="*/ 0 h 173"/>
                <a:gd name="T2" fmla="*/ 52 w 74"/>
                <a:gd name="T3" fmla="*/ 0 h 173"/>
                <a:gd name="T4" fmla="*/ 55 w 74"/>
                <a:gd name="T5" fmla="*/ 0 h 173"/>
                <a:gd name="T6" fmla="*/ 55 w 74"/>
                <a:gd name="T7" fmla="*/ 0 h 173"/>
                <a:gd name="T8" fmla="*/ 59 w 74"/>
                <a:gd name="T9" fmla="*/ 4 h 173"/>
                <a:gd name="T10" fmla="*/ 63 w 74"/>
                <a:gd name="T11" fmla="*/ 11 h 173"/>
                <a:gd name="T12" fmla="*/ 70 w 74"/>
                <a:gd name="T13" fmla="*/ 19 h 173"/>
                <a:gd name="T14" fmla="*/ 70 w 74"/>
                <a:gd name="T15" fmla="*/ 30 h 173"/>
                <a:gd name="T16" fmla="*/ 74 w 74"/>
                <a:gd name="T17" fmla="*/ 44 h 173"/>
                <a:gd name="T18" fmla="*/ 74 w 74"/>
                <a:gd name="T19" fmla="*/ 59 h 173"/>
                <a:gd name="T20" fmla="*/ 70 w 74"/>
                <a:gd name="T21" fmla="*/ 74 h 173"/>
                <a:gd name="T22" fmla="*/ 63 w 74"/>
                <a:gd name="T23" fmla="*/ 96 h 173"/>
                <a:gd name="T24" fmla="*/ 55 w 74"/>
                <a:gd name="T25" fmla="*/ 114 h 173"/>
                <a:gd name="T26" fmla="*/ 52 w 74"/>
                <a:gd name="T27" fmla="*/ 132 h 173"/>
                <a:gd name="T28" fmla="*/ 44 w 74"/>
                <a:gd name="T29" fmla="*/ 151 h 173"/>
                <a:gd name="T30" fmla="*/ 37 w 74"/>
                <a:gd name="T31" fmla="*/ 165 h 173"/>
                <a:gd name="T32" fmla="*/ 26 w 74"/>
                <a:gd name="T33" fmla="*/ 173 h 173"/>
                <a:gd name="T34" fmla="*/ 19 w 74"/>
                <a:gd name="T35" fmla="*/ 173 h 173"/>
                <a:gd name="T36" fmla="*/ 11 w 74"/>
                <a:gd name="T37" fmla="*/ 173 h 173"/>
                <a:gd name="T38" fmla="*/ 8 w 74"/>
                <a:gd name="T39" fmla="*/ 169 h 173"/>
                <a:gd name="T40" fmla="*/ 4 w 74"/>
                <a:gd name="T41" fmla="*/ 162 h 173"/>
                <a:gd name="T42" fmla="*/ 0 w 74"/>
                <a:gd name="T43" fmla="*/ 154 h 173"/>
                <a:gd name="T44" fmla="*/ 0 w 74"/>
                <a:gd name="T45" fmla="*/ 129 h 173"/>
                <a:gd name="T46" fmla="*/ 4 w 74"/>
                <a:gd name="T47" fmla="*/ 92 h 173"/>
                <a:gd name="T48" fmla="*/ 4 w 74"/>
                <a:gd name="T49" fmla="*/ 92 h 173"/>
                <a:gd name="T50" fmla="*/ 4 w 74"/>
                <a:gd name="T51" fmla="*/ 81 h 173"/>
                <a:gd name="T52" fmla="*/ 4 w 74"/>
                <a:gd name="T53" fmla="*/ 81 h 173"/>
                <a:gd name="T54" fmla="*/ 8 w 74"/>
                <a:gd name="T55" fmla="*/ 59 h 173"/>
                <a:gd name="T56" fmla="*/ 11 w 74"/>
                <a:gd name="T57" fmla="*/ 44 h 173"/>
                <a:gd name="T58" fmla="*/ 15 w 74"/>
                <a:gd name="T59" fmla="*/ 30 h 173"/>
                <a:gd name="T60" fmla="*/ 22 w 74"/>
                <a:gd name="T61" fmla="*/ 15 h 173"/>
                <a:gd name="T62" fmla="*/ 30 w 74"/>
                <a:gd name="T63" fmla="*/ 8 h 173"/>
                <a:gd name="T64" fmla="*/ 37 w 74"/>
                <a:gd name="T65" fmla="*/ 4 h 173"/>
                <a:gd name="T66" fmla="*/ 41 w 74"/>
                <a:gd name="T67" fmla="*/ 0 h 173"/>
                <a:gd name="T68" fmla="*/ 48 w 74"/>
                <a:gd name="T69" fmla="*/ 0 h 173"/>
                <a:gd name="T70" fmla="*/ 48 w 74"/>
                <a:gd name="T71" fmla="*/ 0 h 173"/>
                <a:gd name="T72" fmla="*/ 52 w 74"/>
                <a:gd name="T73" fmla="*/ 0 h 173"/>
                <a:gd name="T74" fmla="*/ 4 w 74"/>
                <a:gd name="T75" fmla="*/ 81 h 173"/>
                <a:gd name="T76" fmla="*/ 4 w 74"/>
                <a:gd name="T77" fmla="*/ 85 h 173"/>
                <a:gd name="T78" fmla="*/ 4 w 74"/>
                <a:gd name="T79" fmla="*/ 81 h 173"/>
                <a:gd name="T80" fmla="*/ 4 w 74"/>
                <a:gd name="T81" fmla="*/ 81 h 173"/>
                <a:gd name="T82" fmla="*/ 4 w 74"/>
                <a:gd name="T83" fmla="*/ 81 h 173"/>
                <a:gd name="T84" fmla="*/ 48 w 74"/>
                <a:gd name="T85" fmla="*/ 22 h 173"/>
                <a:gd name="T86" fmla="*/ 41 w 74"/>
                <a:gd name="T87" fmla="*/ 26 h 173"/>
                <a:gd name="T88" fmla="*/ 33 w 74"/>
                <a:gd name="T89" fmla="*/ 33 h 173"/>
                <a:gd name="T90" fmla="*/ 30 w 74"/>
                <a:gd name="T91" fmla="*/ 55 h 173"/>
                <a:gd name="T92" fmla="*/ 26 w 74"/>
                <a:gd name="T93" fmla="*/ 85 h 173"/>
                <a:gd name="T94" fmla="*/ 26 w 74"/>
                <a:gd name="T95" fmla="*/ 88 h 173"/>
                <a:gd name="T96" fmla="*/ 26 w 74"/>
                <a:gd name="T97" fmla="*/ 92 h 173"/>
                <a:gd name="T98" fmla="*/ 26 w 74"/>
                <a:gd name="T99" fmla="*/ 92 h 173"/>
                <a:gd name="T100" fmla="*/ 22 w 74"/>
                <a:gd name="T101" fmla="*/ 140 h 173"/>
                <a:gd name="T102" fmla="*/ 22 w 74"/>
                <a:gd name="T103" fmla="*/ 154 h 173"/>
                <a:gd name="T104" fmla="*/ 22 w 74"/>
                <a:gd name="T105" fmla="*/ 147 h 173"/>
                <a:gd name="T106" fmla="*/ 30 w 74"/>
                <a:gd name="T107" fmla="*/ 125 h 173"/>
                <a:gd name="T108" fmla="*/ 37 w 74"/>
                <a:gd name="T109" fmla="*/ 107 h 173"/>
                <a:gd name="T110" fmla="*/ 44 w 74"/>
                <a:gd name="T111" fmla="*/ 88 h 173"/>
                <a:gd name="T112" fmla="*/ 52 w 74"/>
                <a:gd name="T113" fmla="*/ 59 h 173"/>
                <a:gd name="T114" fmla="*/ 52 w 74"/>
                <a:gd name="T115" fmla="*/ 41 h 173"/>
                <a:gd name="T116" fmla="*/ 52 w 74"/>
                <a:gd name="T117" fmla="*/ 26 h 173"/>
                <a:gd name="T118" fmla="*/ 48 w 74"/>
                <a:gd name="T119" fmla="*/ 22 h 1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"/>
                <a:gd name="T181" fmla="*/ 0 h 173"/>
                <a:gd name="T182" fmla="*/ 74 w 74"/>
                <a:gd name="T183" fmla="*/ 173 h 1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" h="173">
                  <a:moveTo>
                    <a:pt x="52" y="0"/>
                  </a:moveTo>
                  <a:lnTo>
                    <a:pt x="52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11"/>
                  </a:lnTo>
                  <a:lnTo>
                    <a:pt x="70" y="19"/>
                  </a:lnTo>
                  <a:lnTo>
                    <a:pt x="70" y="30"/>
                  </a:lnTo>
                  <a:lnTo>
                    <a:pt x="74" y="44"/>
                  </a:lnTo>
                  <a:lnTo>
                    <a:pt x="74" y="59"/>
                  </a:lnTo>
                  <a:lnTo>
                    <a:pt x="70" y="74"/>
                  </a:lnTo>
                  <a:lnTo>
                    <a:pt x="63" y="96"/>
                  </a:lnTo>
                  <a:lnTo>
                    <a:pt x="55" y="114"/>
                  </a:lnTo>
                  <a:lnTo>
                    <a:pt x="52" y="132"/>
                  </a:lnTo>
                  <a:lnTo>
                    <a:pt x="44" y="151"/>
                  </a:lnTo>
                  <a:lnTo>
                    <a:pt x="37" y="165"/>
                  </a:lnTo>
                  <a:lnTo>
                    <a:pt x="26" y="173"/>
                  </a:lnTo>
                  <a:lnTo>
                    <a:pt x="19" y="173"/>
                  </a:lnTo>
                  <a:lnTo>
                    <a:pt x="11" y="173"/>
                  </a:lnTo>
                  <a:lnTo>
                    <a:pt x="8" y="169"/>
                  </a:lnTo>
                  <a:lnTo>
                    <a:pt x="4" y="162"/>
                  </a:lnTo>
                  <a:lnTo>
                    <a:pt x="0" y="154"/>
                  </a:lnTo>
                  <a:lnTo>
                    <a:pt x="0" y="129"/>
                  </a:lnTo>
                  <a:lnTo>
                    <a:pt x="4" y="92"/>
                  </a:lnTo>
                  <a:lnTo>
                    <a:pt x="4" y="81"/>
                  </a:lnTo>
                  <a:lnTo>
                    <a:pt x="8" y="59"/>
                  </a:lnTo>
                  <a:lnTo>
                    <a:pt x="11" y="44"/>
                  </a:lnTo>
                  <a:lnTo>
                    <a:pt x="15" y="30"/>
                  </a:lnTo>
                  <a:lnTo>
                    <a:pt x="22" y="15"/>
                  </a:lnTo>
                  <a:lnTo>
                    <a:pt x="30" y="8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0"/>
                  </a:lnTo>
                  <a:close/>
                  <a:moveTo>
                    <a:pt x="4" y="81"/>
                  </a:moveTo>
                  <a:lnTo>
                    <a:pt x="4" y="85"/>
                  </a:lnTo>
                  <a:lnTo>
                    <a:pt x="4" y="81"/>
                  </a:lnTo>
                  <a:close/>
                  <a:moveTo>
                    <a:pt x="48" y="22"/>
                  </a:moveTo>
                  <a:lnTo>
                    <a:pt x="41" y="26"/>
                  </a:lnTo>
                  <a:lnTo>
                    <a:pt x="33" y="33"/>
                  </a:lnTo>
                  <a:lnTo>
                    <a:pt x="30" y="5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2" y="140"/>
                  </a:lnTo>
                  <a:lnTo>
                    <a:pt x="22" y="154"/>
                  </a:lnTo>
                  <a:lnTo>
                    <a:pt x="22" y="147"/>
                  </a:lnTo>
                  <a:lnTo>
                    <a:pt x="30" y="125"/>
                  </a:lnTo>
                  <a:lnTo>
                    <a:pt x="37" y="107"/>
                  </a:lnTo>
                  <a:lnTo>
                    <a:pt x="44" y="88"/>
                  </a:lnTo>
                  <a:lnTo>
                    <a:pt x="52" y="59"/>
                  </a:lnTo>
                  <a:lnTo>
                    <a:pt x="52" y="41"/>
                  </a:lnTo>
                  <a:lnTo>
                    <a:pt x="52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6" name="Freeform 123">
              <a:extLst>
                <a:ext uri="{FF2B5EF4-FFF2-40B4-BE49-F238E27FC236}">
                  <a16:creationId xmlns:a16="http://schemas.microsoft.com/office/drawing/2014/main" id="{34A404E4-EB87-476A-81E0-444764095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805"/>
              <a:ext cx="77" cy="217"/>
            </a:xfrm>
            <a:custGeom>
              <a:avLst/>
              <a:gdLst>
                <a:gd name="T0" fmla="*/ 48 w 77"/>
                <a:gd name="T1" fmla="*/ 0 h 217"/>
                <a:gd name="T2" fmla="*/ 52 w 77"/>
                <a:gd name="T3" fmla="*/ 0 h 217"/>
                <a:gd name="T4" fmla="*/ 55 w 77"/>
                <a:gd name="T5" fmla="*/ 4 h 217"/>
                <a:gd name="T6" fmla="*/ 63 w 77"/>
                <a:gd name="T7" fmla="*/ 7 h 217"/>
                <a:gd name="T8" fmla="*/ 70 w 77"/>
                <a:gd name="T9" fmla="*/ 18 h 217"/>
                <a:gd name="T10" fmla="*/ 70 w 77"/>
                <a:gd name="T11" fmla="*/ 18 h 217"/>
                <a:gd name="T12" fmla="*/ 74 w 77"/>
                <a:gd name="T13" fmla="*/ 29 h 217"/>
                <a:gd name="T14" fmla="*/ 77 w 77"/>
                <a:gd name="T15" fmla="*/ 44 h 217"/>
                <a:gd name="T16" fmla="*/ 74 w 77"/>
                <a:gd name="T17" fmla="*/ 73 h 217"/>
                <a:gd name="T18" fmla="*/ 66 w 77"/>
                <a:gd name="T19" fmla="*/ 110 h 217"/>
                <a:gd name="T20" fmla="*/ 59 w 77"/>
                <a:gd name="T21" fmla="*/ 136 h 217"/>
                <a:gd name="T22" fmla="*/ 52 w 77"/>
                <a:gd name="T23" fmla="*/ 158 h 217"/>
                <a:gd name="T24" fmla="*/ 44 w 77"/>
                <a:gd name="T25" fmla="*/ 184 h 217"/>
                <a:gd name="T26" fmla="*/ 41 w 77"/>
                <a:gd name="T27" fmla="*/ 198 h 217"/>
                <a:gd name="T28" fmla="*/ 33 w 77"/>
                <a:gd name="T29" fmla="*/ 209 h 217"/>
                <a:gd name="T30" fmla="*/ 22 w 77"/>
                <a:gd name="T31" fmla="*/ 217 h 217"/>
                <a:gd name="T32" fmla="*/ 11 w 77"/>
                <a:gd name="T33" fmla="*/ 213 h 217"/>
                <a:gd name="T34" fmla="*/ 8 w 77"/>
                <a:gd name="T35" fmla="*/ 209 h 217"/>
                <a:gd name="T36" fmla="*/ 4 w 77"/>
                <a:gd name="T37" fmla="*/ 198 h 217"/>
                <a:gd name="T38" fmla="*/ 0 w 77"/>
                <a:gd name="T39" fmla="*/ 187 h 217"/>
                <a:gd name="T40" fmla="*/ 0 w 77"/>
                <a:gd name="T41" fmla="*/ 162 h 217"/>
                <a:gd name="T42" fmla="*/ 4 w 77"/>
                <a:gd name="T43" fmla="*/ 121 h 217"/>
                <a:gd name="T44" fmla="*/ 4 w 77"/>
                <a:gd name="T45" fmla="*/ 114 h 217"/>
                <a:gd name="T46" fmla="*/ 4 w 77"/>
                <a:gd name="T47" fmla="*/ 110 h 217"/>
                <a:gd name="T48" fmla="*/ 8 w 77"/>
                <a:gd name="T49" fmla="*/ 70 h 217"/>
                <a:gd name="T50" fmla="*/ 15 w 77"/>
                <a:gd name="T51" fmla="*/ 40 h 217"/>
                <a:gd name="T52" fmla="*/ 22 w 77"/>
                <a:gd name="T53" fmla="*/ 22 h 217"/>
                <a:gd name="T54" fmla="*/ 33 w 77"/>
                <a:gd name="T55" fmla="*/ 11 h 217"/>
                <a:gd name="T56" fmla="*/ 41 w 77"/>
                <a:gd name="T57" fmla="*/ 4 h 217"/>
                <a:gd name="T58" fmla="*/ 48 w 77"/>
                <a:gd name="T59" fmla="*/ 0 h 217"/>
                <a:gd name="T60" fmla="*/ 48 w 77"/>
                <a:gd name="T61" fmla="*/ 22 h 217"/>
                <a:gd name="T62" fmla="*/ 44 w 77"/>
                <a:gd name="T63" fmla="*/ 29 h 217"/>
                <a:gd name="T64" fmla="*/ 37 w 77"/>
                <a:gd name="T65" fmla="*/ 48 h 217"/>
                <a:gd name="T66" fmla="*/ 30 w 77"/>
                <a:gd name="T67" fmla="*/ 73 h 217"/>
                <a:gd name="T68" fmla="*/ 26 w 77"/>
                <a:gd name="T69" fmla="*/ 110 h 217"/>
                <a:gd name="T70" fmla="*/ 26 w 77"/>
                <a:gd name="T71" fmla="*/ 117 h 217"/>
                <a:gd name="T72" fmla="*/ 26 w 77"/>
                <a:gd name="T73" fmla="*/ 121 h 217"/>
                <a:gd name="T74" fmla="*/ 22 w 77"/>
                <a:gd name="T75" fmla="*/ 162 h 217"/>
                <a:gd name="T76" fmla="*/ 22 w 77"/>
                <a:gd name="T77" fmla="*/ 184 h 217"/>
                <a:gd name="T78" fmla="*/ 22 w 77"/>
                <a:gd name="T79" fmla="*/ 184 h 217"/>
                <a:gd name="T80" fmla="*/ 22 w 77"/>
                <a:gd name="T81" fmla="*/ 187 h 217"/>
                <a:gd name="T82" fmla="*/ 26 w 77"/>
                <a:gd name="T83" fmla="*/ 173 h 217"/>
                <a:gd name="T84" fmla="*/ 33 w 77"/>
                <a:gd name="T85" fmla="*/ 151 h 217"/>
                <a:gd name="T86" fmla="*/ 37 w 77"/>
                <a:gd name="T87" fmla="*/ 128 h 217"/>
                <a:gd name="T88" fmla="*/ 44 w 77"/>
                <a:gd name="T89" fmla="*/ 103 h 217"/>
                <a:gd name="T90" fmla="*/ 55 w 77"/>
                <a:gd name="T91" fmla="*/ 70 h 217"/>
                <a:gd name="T92" fmla="*/ 55 w 77"/>
                <a:gd name="T93" fmla="*/ 44 h 217"/>
                <a:gd name="T94" fmla="*/ 55 w 77"/>
                <a:gd name="T95" fmla="*/ 33 h 217"/>
                <a:gd name="T96" fmla="*/ 52 w 77"/>
                <a:gd name="T97" fmla="*/ 26 h 217"/>
                <a:gd name="T98" fmla="*/ 52 w 77"/>
                <a:gd name="T99" fmla="*/ 26 h 217"/>
                <a:gd name="T100" fmla="*/ 52 w 77"/>
                <a:gd name="T101" fmla="*/ 26 h 217"/>
                <a:gd name="T102" fmla="*/ 48 w 77"/>
                <a:gd name="T103" fmla="*/ 22 h 217"/>
                <a:gd name="T104" fmla="*/ 22 w 77"/>
                <a:gd name="T105" fmla="*/ 191 h 217"/>
                <a:gd name="T106" fmla="*/ 19 w 77"/>
                <a:gd name="T107" fmla="*/ 195 h 217"/>
                <a:gd name="T108" fmla="*/ 19 w 77"/>
                <a:gd name="T109" fmla="*/ 195 h 217"/>
                <a:gd name="T110" fmla="*/ 22 w 77"/>
                <a:gd name="T111" fmla="*/ 191 h 217"/>
                <a:gd name="T112" fmla="*/ 22 w 77"/>
                <a:gd name="T113" fmla="*/ 191 h 2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"/>
                <a:gd name="T172" fmla="*/ 0 h 217"/>
                <a:gd name="T173" fmla="*/ 77 w 77"/>
                <a:gd name="T174" fmla="*/ 217 h 2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" h="217">
                  <a:moveTo>
                    <a:pt x="48" y="0"/>
                  </a:moveTo>
                  <a:lnTo>
                    <a:pt x="52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0" y="18"/>
                  </a:lnTo>
                  <a:lnTo>
                    <a:pt x="74" y="29"/>
                  </a:lnTo>
                  <a:lnTo>
                    <a:pt x="77" y="44"/>
                  </a:lnTo>
                  <a:lnTo>
                    <a:pt x="74" y="73"/>
                  </a:lnTo>
                  <a:lnTo>
                    <a:pt x="66" y="110"/>
                  </a:lnTo>
                  <a:lnTo>
                    <a:pt x="59" y="136"/>
                  </a:lnTo>
                  <a:lnTo>
                    <a:pt x="52" y="158"/>
                  </a:lnTo>
                  <a:lnTo>
                    <a:pt x="44" y="184"/>
                  </a:lnTo>
                  <a:lnTo>
                    <a:pt x="41" y="198"/>
                  </a:lnTo>
                  <a:lnTo>
                    <a:pt x="33" y="209"/>
                  </a:lnTo>
                  <a:lnTo>
                    <a:pt x="22" y="217"/>
                  </a:lnTo>
                  <a:lnTo>
                    <a:pt x="11" y="213"/>
                  </a:lnTo>
                  <a:lnTo>
                    <a:pt x="8" y="209"/>
                  </a:lnTo>
                  <a:lnTo>
                    <a:pt x="4" y="198"/>
                  </a:lnTo>
                  <a:lnTo>
                    <a:pt x="0" y="187"/>
                  </a:lnTo>
                  <a:lnTo>
                    <a:pt x="0" y="162"/>
                  </a:lnTo>
                  <a:lnTo>
                    <a:pt x="4" y="121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8" y="70"/>
                  </a:lnTo>
                  <a:lnTo>
                    <a:pt x="15" y="40"/>
                  </a:lnTo>
                  <a:lnTo>
                    <a:pt x="22" y="22"/>
                  </a:lnTo>
                  <a:lnTo>
                    <a:pt x="33" y="11"/>
                  </a:lnTo>
                  <a:lnTo>
                    <a:pt x="41" y="4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44" y="29"/>
                  </a:lnTo>
                  <a:lnTo>
                    <a:pt x="37" y="48"/>
                  </a:lnTo>
                  <a:lnTo>
                    <a:pt x="30" y="73"/>
                  </a:lnTo>
                  <a:lnTo>
                    <a:pt x="26" y="110"/>
                  </a:lnTo>
                  <a:lnTo>
                    <a:pt x="26" y="117"/>
                  </a:lnTo>
                  <a:lnTo>
                    <a:pt x="26" y="121"/>
                  </a:lnTo>
                  <a:lnTo>
                    <a:pt x="22" y="162"/>
                  </a:lnTo>
                  <a:lnTo>
                    <a:pt x="22" y="184"/>
                  </a:lnTo>
                  <a:lnTo>
                    <a:pt x="22" y="187"/>
                  </a:lnTo>
                  <a:lnTo>
                    <a:pt x="26" y="173"/>
                  </a:lnTo>
                  <a:lnTo>
                    <a:pt x="33" y="151"/>
                  </a:lnTo>
                  <a:lnTo>
                    <a:pt x="37" y="128"/>
                  </a:lnTo>
                  <a:lnTo>
                    <a:pt x="44" y="103"/>
                  </a:lnTo>
                  <a:lnTo>
                    <a:pt x="55" y="70"/>
                  </a:lnTo>
                  <a:lnTo>
                    <a:pt x="55" y="44"/>
                  </a:lnTo>
                  <a:lnTo>
                    <a:pt x="55" y="33"/>
                  </a:lnTo>
                  <a:lnTo>
                    <a:pt x="52" y="26"/>
                  </a:lnTo>
                  <a:lnTo>
                    <a:pt x="48" y="22"/>
                  </a:lnTo>
                  <a:close/>
                  <a:moveTo>
                    <a:pt x="22" y="191"/>
                  </a:moveTo>
                  <a:lnTo>
                    <a:pt x="19" y="195"/>
                  </a:lnTo>
                  <a:lnTo>
                    <a:pt x="22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7" name="Freeform 124">
              <a:extLst>
                <a:ext uri="{FF2B5EF4-FFF2-40B4-BE49-F238E27FC236}">
                  <a16:creationId xmlns:a16="http://schemas.microsoft.com/office/drawing/2014/main" id="{B401FC05-949E-455F-B8F0-0932D3CCA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49"/>
              <a:ext cx="110" cy="176"/>
            </a:xfrm>
            <a:custGeom>
              <a:avLst/>
              <a:gdLst>
                <a:gd name="T0" fmla="*/ 7 w 110"/>
                <a:gd name="T1" fmla="*/ 4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7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0 h 176"/>
                <a:gd name="T14" fmla="*/ 70 w 110"/>
                <a:gd name="T15" fmla="*/ 59 h 176"/>
                <a:gd name="T16" fmla="*/ 77 w 110"/>
                <a:gd name="T17" fmla="*/ 77 h 176"/>
                <a:gd name="T18" fmla="*/ 92 w 110"/>
                <a:gd name="T19" fmla="*/ 121 h 176"/>
                <a:gd name="T20" fmla="*/ 103 w 110"/>
                <a:gd name="T21" fmla="*/ 151 h 176"/>
                <a:gd name="T22" fmla="*/ 107 w 110"/>
                <a:gd name="T23" fmla="*/ 162 h 176"/>
                <a:gd name="T24" fmla="*/ 110 w 110"/>
                <a:gd name="T25" fmla="*/ 169 h 176"/>
                <a:gd name="T26" fmla="*/ 107 w 110"/>
                <a:gd name="T27" fmla="*/ 173 h 176"/>
                <a:gd name="T28" fmla="*/ 107 w 110"/>
                <a:gd name="T29" fmla="*/ 176 h 176"/>
                <a:gd name="T30" fmla="*/ 99 w 110"/>
                <a:gd name="T31" fmla="*/ 176 h 176"/>
                <a:gd name="T32" fmla="*/ 96 w 110"/>
                <a:gd name="T33" fmla="*/ 176 h 176"/>
                <a:gd name="T34" fmla="*/ 88 w 110"/>
                <a:gd name="T35" fmla="*/ 173 h 176"/>
                <a:gd name="T36" fmla="*/ 81 w 110"/>
                <a:gd name="T37" fmla="*/ 162 h 176"/>
                <a:gd name="T38" fmla="*/ 62 w 110"/>
                <a:gd name="T39" fmla="*/ 140 h 176"/>
                <a:gd name="T40" fmla="*/ 33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29 h 176"/>
                <a:gd name="T50" fmla="*/ 0 w 110"/>
                <a:gd name="T51" fmla="*/ 18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4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4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7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0"/>
                  </a:lnTo>
                  <a:lnTo>
                    <a:pt x="70" y="59"/>
                  </a:lnTo>
                  <a:lnTo>
                    <a:pt x="77" y="77"/>
                  </a:lnTo>
                  <a:lnTo>
                    <a:pt x="92" y="121"/>
                  </a:lnTo>
                  <a:lnTo>
                    <a:pt x="103" y="151"/>
                  </a:lnTo>
                  <a:lnTo>
                    <a:pt x="107" y="162"/>
                  </a:lnTo>
                  <a:lnTo>
                    <a:pt x="110" y="169"/>
                  </a:lnTo>
                  <a:lnTo>
                    <a:pt x="107" y="173"/>
                  </a:lnTo>
                  <a:lnTo>
                    <a:pt x="107" y="176"/>
                  </a:lnTo>
                  <a:lnTo>
                    <a:pt x="99" y="176"/>
                  </a:lnTo>
                  <a:lnTo>
                    <a:pt x="96" y="176"/>
                  </a:lnTo>
                  <a:lnTo>
                    <a:pt x="88" y="173"/>
                  </a:lnTo>
                  <a:lnTo>
                    <a:pt x="81" y="162"/>
                  </a:lnTo>
                  <a:lnTo>
                    <a:pt x="62" y="140"/>
                  </a:lnTo>
                  <a:lnTo>
                    <a:pt x="33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8" name="Freeform 125">
              <a:extLst>
                <a:ext uri="{FF2B5EF4-FFF2-40B4-BE49-F238E27FC236}">
                  <a16:creationId xmlns:a16="http://schemas.microsoft.com/office/drawing/2014/main" id="{58A30EC3-BF2B-48E7-BC30-ECBFF9D4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21"/>
              <a:ext cx="122" cy="194"/>
            </a:xfrm>
            <a:custGeom>
              <a:avLst/>
              <a:gdLst>
                <a:gd name="T0" fmla="*/ 8 w 122"/>
                <a:gd name="T1" fmla="*/ 0 h 194"/>
                <a:gd name="T2" fmla="*/ 15 w 122"/>
                <a:gd name="T3" fmla="*/ 0 h 194"/>
                <a:gd name="T4" fmla="*/ 22 w 122"/>
                <a:gd name="T5" fmla="*/ 0 h 194"/>
                <a:gd name="T6" fmla="*/ 33 w 122"/>
                <a:gd name="T7" fmla="*/ 7 h 194"/>
                <a:gd name="T8" fmla="*/ 44 w 122"/>
                <a:gd name="T9" fmla="*/ 14 h 194"/>
                <a:gd name="T10" fmla="*/ 55 w 122"/>
                <a:gd name="T11" fmla="*/ 25 h 194"/>
                <a:gd name="T12" fmla="*/ 66 w 122"/>
                <a:gd name="T13" fmla="*/ 44 h 194"/>
                <a:gd name="T14" fmla="*/ 77 w 122"/>
                <a:gd name="T15" fmla="*/ 62 h 194"/>
                <a:gd name="T16" fmla="*/ 89 w 122"/>
                <a:gd name="T17" fmla="*/ 84 h 194"/>
                <a:gd name="T18" fmla="*/ 103 w 122"/>
                <a:gd name="T19" fmla="*/ 132 h 194"/>
                <a:gd name="T20" fmla="*/ 118 w 122"/>
                <a:gd name="T21" fmla="*/ 165 h 194"/>
                <a:gd name="T22" fmla="*/ 122 w 122"/>
                <a:gd name="T23" fmla="*/ 176 h 194"/>
                <a:gd name="T24" fmla="*/ 122 w 122"/>
                <a:gd name="T25" fmla="*/ 183 h 194"/>
                <a:gd name="T26" fmla="*/ 122 w 122"/>
                <a:gd name="T27" fmla="*/ 190 h 194"/>
                <a:gd name="T28" fmla="*/ 118 w 122"/>
                <a:gd name="T29" fmla="*/ 194 h 194"/>
                <a:gd name="T30" fmla="*/ 114 w 122"/>
                <a:gd name="T31" fmla="*/ 194 h 194"/>
                <a:gd name="T32" fmla="*/ 107 w 122"/>
                <a:gd name="T33" fmla="*/ 194 h 194"/>
                <a:gd name="T34" fmla="*/ 100 w 122"/>
                <a:gd name="T35" fmla="*/ 187 h 194"/>
                <a:gd name="T36" fmla="*/ 92 w 122"/>
                <a:gd name="T37" fmla="*/ 179 h 194"/>
                <a:gd name="T38" fmla="*/ 70 w 122"/>
                <a:gd name="T39" fmla="*/ 150 h 194"/>
                <a:gd name="T40" fmla="*/ 41 w 122"/>
                <a:gd name="T41" fmla="*/ 110 h 194"/>
                <a:gd name="T42" fmla="*/ 22 w 122"/>
                <a:gd name="T43" fmla="*/ 84 h 194"/>
                <a:gd name="T44" fmla="*/ 11 w 122"/>
                <a:gd name="T45" fmla="*/ 62 h 194"/>
                <a:gd name="T46" fmla="*/ 4 w 122"/>
                <a:gd name="T47" fmla="*/ 47 h 194"/>
                <a:gd name="T48" fmla="*/ 0 w 122"/>
                <a:gd name="T49" fmla="*/ 33 h 194"/>
                <a:gd name="T50" fmla="*/ 0 w 122"/>
                <a:gd name="T51" fmla="*/ 18 h 194"/>
                <a:gd name="T52" fmla="*/ 0 w 122"/>
                <a:gd name="T53" fmla="*/ 11 h 194"/>
                <a:gd name="T54" fmla="*/ 4 w 122"/>
                <a:gd name="T55" fmla="*/ 3 h 194"/>
                <a:gd name="T56" fmla="*/ 8 w 122"/>
                <a:gd name="T57" fmla="*/ 0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2"/>
                <a:gd name="T88" fmla="*/ 0 h 194"/>
                <a:gd name="T89" fmla="*/ 122 w 122"/>
                <a:gd name="T90" fmla="*/ 194 h 1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2" h="194">
                  <a:moveTo>
                    <a:pt x="8" y="0"/>
                  </a:moveTo>
                  <a:lnTo>
                    <a:pt x="15" y="0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44" y="14"/>
                  </a:lnTo>
                  <a:lnTo>
                    <a:pt x="55" y="25"/>
                  </a:lnTo>
                  <a:lnTo>
                    <a:pt x="66" y="44"/>
                  </a:lnTo>
                  <a:lnTo>
                    <a:pt x="77" y="62"/>
                  </a:lnTo>
                  <a:lnTo>
                    <a:pt x="89" y="84"/>
                  </a:lnTo>
                  <a:lnTo>
                    <a:pt x="103" y="132"/>
                  </a:lnTo>
                  <a:lnTo>
                    <a:pt x="118" y="165"/>
                  </a:lnTo>
                  <a:lnTo>
                    <a:pt x="122" y="176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8" y="194"/>
                  </a:lnTo>
                  <a:lnTo>
                    <a:pt x="114" y="194"/>
                  </a:lnTo>
                  <a:lnTo>
                    <a:pt x="107" y="194"/>
                  </a:lnTo>
                  <a:lnTo>
                    <a:pt x="100" y="187"/>
                  </a:lnTo>
                  <a:lnTo>
                    <a:pt x="92" y="179"/>
                  </a:lnTo>
                  <a:lnTo>
                    <a:pt x="70" y="150"/>
                  </a:lnTo>
                  <a:lnTo>
                    <a:pt x="41" y="110"/>
                  </a:lnTo>
                  <a:lnTo>
                    <a:pt x="22" y="84"/>
                  </a:lnTo>
                  <a:lnTo>
                    <a:pt x="11" y="62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49" name="Freeform 126">
              <a:extLst>
                <a:ext uri="{FF2B5EF4-FFF2-40B4-BE49-F238E27FC236}">
                  <a16:creationId xmlns:a16="http://schemas.microsoft.com/office/drawing/2014/main" id="{8CA05A9E-B7E9-4662-BFAD-70E30980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92"/>
              <a:ext cx="110" cy="176"/>
            </a:xfrm>
            <a:custGeom>
              <a:avLst/>
              <a:gdLst>
                <a:gd name="T0" fmla="*/ 7 w 110"/>
                <a:gd name="T1" fmla="*/ 0 h 176"/>
                <a:gd name="T2" fmla="*/ 15 w 110"/>
                <a:gd name="T3" fmla="*/ 0 h 176"/>
                <a:gd name="T4" fmla="*/ 22 w 110"/>
                <a:gd name="T5" fmla="*/ 4 h 176"/>
                <a:gd name="T6" fmla="*/ 29 w 110"/>
                <a:gd name="T7" fmla="*/ 8 h 176"/>
                <a:gd name="T8" fmla="*/ 40 w 110"/>
                <a:gd name="T9" fmla="*/ 15 h 176"/>
                <a:gd name="T10" fmla="*/ 48 w 110"/>
                <a:gd name="T11" fmla="*/ 26 h 176"/>
                <a:gd name="T12" fmla="*/ 59 w 110"/>
                <a:gd name="T13" fmla="*/ 41 h 176"/>
                <a:gd name="T14" fmla="*/ 70 w 110"/>
                <a:gd name="T15" fmla="*/ 55 h 176"/>
                <a:gd name="T16" fmla="*/ 77 w 110"/>
                <a:gd name="T17" fmla="*/ 77 h 176"/>
                <a:gd name="T18" fmla="*/ 92 w 110"/>
                <a:gd name="T19" fmla="*/ 118 h 176"/>
                <a:gd name="T20" fmla="*/ 103 w 110"/>
                <a:gd name="T21" fmla="*/ 147 h 176"/>
                <a:gd name="T22" fmla="*/ 107 w 110"/>
                <a:gd name="T23" fmla="*/ 158 h 176"/>
                <a:gd name="T24" fmla="*/ 110 w 110"/>
                <a:gd name="T25" fmla="*/ 165 h 176"/>
                <a:gd name="T26" fmla="*/ 110 w 110"/>
                <a:gd name="T27" fmla="*/ 173 h 176"/>
                <a:gd name="T28" fmla="*/ 107 w 110"/>
                <a:gd name="T29" fmla="*/ 176 h 176"/>
                <a:gd name="T30" fmla="*/ 103 w 110"/>
                <a:gd name="T31" fmla="*/ 176 h 176"/>
                <a:gd name="T32" fmla="*/ 95 w 110"/>
                <a:gd name="T33" fmla="*/ 173 h 176"/>
                <a:gd name="T34" fmla="*/ 88 w 110"/>
                <a:gd name="T35" fmla="*/ 169 h 176"/>
                <a:gd name="T36" fmla="*/ 81 w 110"/>
                <a:gd name="T37" fmla="*/ 162 h 176"/>
                <a:gd name="T38" fmla="*/ 62 w 110"/>
                <a:gd name="T39" fmla="*/ 136 h 176"/>
                <a:gd name="T40" fmla="*/ 37 w 110"/>
                <a:gd name="T41" fmla="*/ 99 h 176"/>
                <a:gd name="T42" fmla="*/ 22 w 110"/>
                <a:gd name="T43" fmla="*/ 77 h 176"/>
                <a:gd name="T44" fmla="*/ 11 w 110"/>
                <a:gd name="T45" fmla="*/ 59 h 176"/>
                <a:gd name="T46" fmla="*/ 4 w 110"/>
                <a:gd name="T47" fmla="*/ 44 h 176"/>
                <a:gd name="T48" fmla="*/ 0 w 110"/>
                <a:gd name="T49" fmla="*/ 30 h 176"/>
                <a:gd name="T50" fmla="*/ 0 w 110"/>
                <a:gd name="T51" fmla="*/ 19 h 176"/>
                <a:gd name="T52" fmla="*/ 0 w 110"/>
                <a:gd name="T53" fmla="*/ 11 h 176"/>
                <a:gd name="T54" fmla="*/ 4 w 110"/>
                <a:gd name="T55" fmla="*/ 4 h 176"/>
                <a:gd name="T56" fmla="*/ 7 w 110"/>
                <a:gd name="T57" fmla="*/ 0 h 1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176"/>
                <a:gd name="T89" fmla="*/ 110 w 110"/>
                <a:gd name="T90" fmla="*/ 176 h 1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176">
                  <a:moveTo>
                    <a:pt x="7" y="0"/>
                  </a:moveTo>
                  <a:lnTo>
                    <a:pt x="15" y="0"/>
                  </a:lnTo>
                  <a:lnTo>
                    <a:pt x="22" y="4"/>
                  </a:lnTo>
                  <a:lnTo>
                    <a:pt x="29" y="8"/>
                  </a:lnTo>
                  <a:lnTo>
                    <a:pt x="40" y="15"/>
                  </a:lnTo>
                  <a:lnTo>
                    <a:pt x="48" y="26"/>
                  </a:lnTo>
                  <a:lnTo>
                    <a:pt x="59" y="41"/>
                  </a:lnTo>
                  <a:lnTo>
                    <a:pt x="70" y="55"/>
                  </a:lnTo>
                  <a:lnTo>
                    <a:pt x="77" y="77"/>
                  </a:lnTo>
                  <a:lnTo>
                    <a:pt x="92" y="118"/>
                  </a:lnTo>
                  <a:lnTo>
                    <a:pt x="103" y="147"/>
                  </a:lnTo>
                  <a:lnTo>
                    <a:pt x="107" y="158"/>
                  </a:lnTo>
                  <a:lnTo>
                    <a:pt x="110" y="165"/>
                  </a:lnTo>
                  <a:lnTo>
                    <a:pt x="110" y="173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5" y="173"/>
                  </a:lnTo>
                  <a:lnTo>
                    <a:pt x="88" y="169"/>
                  </a:lnTo>
                  <a:lnTo>
                    <a:pt x="81" y="162"/>
                  </a:lnTo>
                  <a:lnTo>
                    <a:pt x="62" y="136"/>
                  </a:lnTo>
                  <a:lnTo>
                    <a:pt x="37" y="99"/>
                  </a:lnTo>
                  <a:lnTo>
                    <a:pt x="22" y="77"/>
                  </a:lnTo>
                  <a:lnTo>
                    <a:pt x="11" y="59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0" name="Freeform 127">
              <a:extLst>
                <a:ext uri="{FF2B5EF4-FFF2-40B4-BE49-F238E27FC236}">
                  <a16:creationId xmlns:a16="http://schemas.microsoft.com/office/drawing/2014/main" id="{5736F886-86C2-4A1E-BC48-F2E73690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56"/>
              <a:ext cx="84" cy="191"/>
            </a:xfrm>
            <a:custGeom>
              <a:avLst/>
              <a:gdLst>
                <a:gd name="T0" fmla="*/ 11 w 84"/>
                <a:gd name="T1" fmla="*/ 0 h 191"/>
                <a:gd name="T2" fmla="*/ 18 w 84"/>
                <a:gd name="T3" fmla="*/ 0 h 191"/>
                <a:gd name="T4" fmla="*/ 26 w 84"/>
                <a:gd name="T5" fmla="*/ 4 h 191"/>
                <a:gd name="T6" fmla="*/ 33 w 84"/>
                <a:gd name="T7" fmla="*/ 8 h 191"/>
                <a:gd name="T8" fmla="*/ 40 w 84"/>
                <a:gd name="T9" fmla="*/ 19 h 191"/>
                <a:gd name="T10" fmla="*/ 51 w 84"/>
                <a:gd name="T11" fmla="*/ 30 h 191"/>
                <a:gd name="T12" fmla="*/ 59 w 84"/>
                <a:gd name="T13" fmla="*/ 44 h 191"/>
                <a:gd name="T14" fmla="*/ 66 w 84"/>
                <a:gd name="T15" fmla="*/ 66 h 191"/>
                <a:gd name="T16" fmla="*/ 70 w 84"/>
                <a:gd name="T17" fmla="*/ 89 h 191"/>
                <a:gd name="T18" fmla="*/ 77 w 84"/>
                <a:gd name="T19" fmla="*/ 133 h 191"/>
                <a:gd name="T20" fmla="*/ 84 w 84"/>
                <a:gd name="T21" fmla="*/ 162 h 191"/>
                <a:gd name="T22" fmla="*/ 84 w 84"/>
                <a:gd name="T23" fmla="*/ 173 h 191"/>
                <a:gd name="T24" fmla="*/ 84 w 84"/>
                <a:gd name="T25" fmla="*/ 184 h 191"/>
                <a:gd name="T26" fmla="*/ 84 w 84"/>
                <a:gd name="T27" fmla="*/ 188 h 191"/>
                <a:gd name="T28" fmla="*/ 81 w 84"/>
                <a:gd name="T29" fmla="*/ 191 h 191"/>
                <a:gd name="T30" fmla="*/ 73 w 84"/>
                <a:gd name="T31" fmla="*/ 191 h 191"/>
                <a:gd name="T32" fmla="*/ 70 w 84"/>
                <a:gd name="T33" fmla="*/ 188 h 191"/>
                <a:gd name="T34" fmla="*/ 62 w 84"/>
                <a:gd name="T35" fmla="*/ 184 h 191"/>
                <a:gd name="T36" fmla="*/ 59 w 84"/>
                <a:gd name="T37" fmla="*/ 177 h 191"/>
                <a:gd name="T38" fmla="*/ 44 w 84"/>
                <a:gd name="T39" fmla="*/ 147 h 191"/>
                <a:gd name="T40" fmla="*/ 22 w 84"/>
                <a:gd name="T41" fmla="*/ 103 h 191"/>
                <a:gd name="T42" fmla="*/ 11 w 84"/>
                <a:gd name="T43" fmla="*/ 81 h 191"/>
                <a:gd name="T44" fmla="*/ 4 w 84"/>
                <a:gd name="T45" fmla="*/ 63 h 191"/>
                <a:gd name="T46" fmla="*/ 0 w 84"/>
                <a:gd name="T47" fmla="*/ 44 h 191"/>
                <a:gd name="T48" fmla="*/ 0 w 84"/>
                <a:gd name="T49" fmla="*/ 30 h 191"/>
                <a:gd name="T50" fmla="*/ 0 w 84"/>
                <a:gd name="T51" fmla="*/ 19 h 191"/>
                <a:gd name="T52" fmla="*/ 4 w 84"/>
                <a:gd name="T53" fmla="*/ 11 h 191"/>
                <a:gd name="T54" fmla="*/ 7 w 84"/>
                <a:gd name="T55" fmla="*/ 4 h 191"/>
                <a:gd name="T56" fmla="*/ 11 w 84"/>
                <a:gd name="T57" fmla="*/ 0 h 19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91"/>
                <a:gd name="T89" fmla="*/ 84 w 84"/>
                <a:gd name="T90" fmla="*/ 191 h 19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91">
                  <a:moveTo>
                    <a:pt x="11" y="0"/>
                  </a:moveTo>
                  <a:lnTo>
                    <a:pt x="18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40" y="19"/>
                  </a:lnTo>
                  <a:lnTo>
                    <a:pt x="51" y="30"/>
                  </a:lnTo>
                  <a:lnTo>
                    <a:pt x="59" y="44"/>
                  </a:lnTo>
                  <a:lnTo>
                    <a:pt x="66" y="66"/>
                  </a:lnTo>
                  <a:lnTo>
                    <a:pt x="70" y="89"/>
                  </a:lnTo>
                  <a:lnTo>
                    <a:pt x="77" y="133"/>
                  </a:lnTo>
                  <a:lnTo>
                    <a:pt x="84" y="162"/>
                  </a:lnTo>
                  <a:lnTo>
                    <a:pt x="84" y="173"/>
                  </a:lnTo>
                  <a:lnTo>
                    <a:pt x="84" y="184"/>
                  </a:lnTo>
                  <a:lnTo>
                    <a:pt x="84" y="188"/>
                  </a:lnTo>
                  <a:lnTo>
                    <a:pt x="81" y="191"/>
                  </a:lnTo>
                  <a:lnTo>
                    <a:pt x="73" y="191"/>
                  </a:lnTo>
                  <a:lnTo>
                    <a:pt x="70" y="188"/>
                  </a:lnTo>
                  <a:lnTo>
                    <a:pt x="62" y="184"/>
                  </a:lnTo>
                  <a:lnTo>
                    <a:pt x="59" y="177"/>
                  </a:lnTo>
                  <a:lnTo>
                    <a:pt x="44" y="147"/>
                  </a:lnTo>
                  <a:lnTo>
                    <a:pt x="22" y="103"/>
                  </a:lnTo>
                  <a:lnTo>
                    <a:pt x="11" y="81"/>
                  </a:lnTo>
                  <a:lnTo>
                    <a:pt x="4" y="63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4" y="11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1" name="Freeform 128">
              <a:extLst>
                <a:ext uri="{FF2B5EF4-FFF2-40B4-BE49-F238E27FC236}">
                  <a16:creationId xmlns:a16="http://schemas.microsoft.com/office/drawing/2014/main" id="{172D2CE6-8DDE-40F9-9760-EB8551563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567"/>
              <a:ext cx="51" cy="179"/>
            </a:xfrm>
            <a:custGeom>
              <a:avLst/>
              <a:gdLst>
                <a:gd name="T0" fmla="*/ 29 w 51"/>
                <a:gd name="T1" fmla="*/ 0 h 179"/>
                <a:gd name="T2" fmla="*/ 33 w 51"/>
                <a:gd name="T3" fmla="*/ 3 h 179"/>
                <a:gd name="T4" fmla="*/ 40 w 51"/>
                <a:gd name="T5" fmla="*/ 7 h 179"/>
                <a:gd name="T6" fmla="*/ 44 w 51"/>
                <a:gd name="T7" fmla="*/ 14 h 179"/>
                <a:gd name="T8" fmla="*/ 48 w 51"/>
                <a:gd name="T9" fmla="*/ 25 h 179"/>
                <a:gd name="T10" fmla="*/ 51 w 51"/>
                <a:gd name="T11" fmla="*/ 36 h 179"/>
                <a:gd name="T12" fmla="*/ 51 w 51"/>
                <a:gd name="T13" fmla="*/ 51 h 179"/>
                <a:gd name="T14" fmla="*/ 51 w 51"/>
                <a:gd name="T15" fmla="*/ 69 h 179"/>
                <a:gd name="T16" fmla="*/ 48 w 51"/>
                <a:gd name="T17" fmla="*/ 91 h 179"/>
                <a:gd name="T18" fmla="*/ 37 w 51"/>
                <a:gd name="T19" fmla="*/ 128 h 179"/>
                <a:gd name="T20" fmla="*/ 33 w 51"/>
                <a:gd name="T21" fmla="*/ 157 h 179"/>
                <a:gd name="T22" fmla="*/ 29 w 51"/>
                <a:gd name="T23" fmla="*/ 168 h 179"/>
                <a:gd name="T24" fmla="*/ 26 w 51"/>
                <a:gd name="T25" fmla="*/ 176 h 179"/>
                <a:gd name="T26" fmla="*/ 22 w 51"/>
                <a:gd name="T27" fmla="*/ 179 h 179"/>
                <a:gd name="T28" fmla="*/ 18 w 51"/>
                <a:gd name="T29" fmla="*/ 179 h 179"/>
                <a:gd name="T30" fmla="*/ 15 w 51"/>
                <a:gd name="T31" fmla="*/ 179 h 179"/>
                <a:gd name="T32" fmla="*/ 11 w 51"/>
                <a:gd name="T33" fmla="*/ 172 h 179"/>
                <a:gd name="T34" fmla="*/ 7 w 51"/>
                <a:gd name="T35" fmla="*/ 168 h 179"/>
                <a:gd name="T36" fmla="*/ 7 w 51"/>
                <a:gd name="T37" fmla="*/ 157 h 179"/>
                <a:gd name="T38" fmla="*/ 4 w 51"/>
                <a:gd name="T39" fmla="*/ 132 h 179"/>
                <a:gd name="T40" fmla="*/ 0 w 51"/>
                <a:gd name="T41" fmla="*/ 88 h 179"/>
                <a:gd name="T42" fmla="*/ 0 w 51"/>
                <a:gd name="T43" fmla="*/ 66 h 179"/>
                <a:gd name="T44" fmla="*/ 4 w 51"/>
                <a:gd name="T45" fmla="*/ 47 h 179"/>
                <a:gd name="T46" fmla="*/ 4 w 51"/>
                <a:gd name="T47" fmla="*/ 33 h 179"/>
                <a:gd name="T48" fmla="*/ 11 w 51"/>
                <a:gd name="T49" fmla="*/ 18 h 179"/>
                <a:gd name="T50" fmla="*/ 15 w 51"/>
                <a:gd name="T51" fmla="*/ 11 h 179"/>
                <a:gd name="T52" fmla="*/ 18 w 51"/>
                <a:gd name="T53" fmla="*/ 3 h 179"/>
                <a:gd name="T54" fmla="*/ 26 w 51"/>
                <a:gd name="T55" fmla="*/ 0 h 179"/>
                <a:gd name="T56" fmla="*/ 29 w 51"/>
                <a:gd name="T57" fmla="*/ 0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179"/>
                <a:gd name="T89" fmla="*/ 51 w 51"/>
                <a:gd name="T90" fmla="*/ 179 h 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179">
                  <a:moveTo>
                    <a:pt x="29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4" y="14"/>
                  </a:lnTo>
                  <a:lnTo>
                    <a:pt x="48" y="25"/>
                  </a:lnTo>
                  <a:lnTo>
                    <a:pt x="51" y="36"/>
                  </a:lnTo>
                  <a:lnTo>
                    <a:pt x="51" y="51"/>
                  </a:lnTo>
                  <a:lnTo>
                    <a:pt x="51" y="69"/>
                  </a:lnTo>
                  <a:lnTo>
                    <a:pt x="48" y="91"/>
                  </a:lnTo>
                  <a:lnTo>
                    <a:pt x="37" y="128"/>
                  </a:lnTo>
                  <a:lnTo>
                    <a:pt x="33" y="157"/>
                  </a:lnTo>
                  <a:lnTo>
                    <a:pt x="29" y="168"/>
                  </a:lnTo>
                  <a:lnTo>
                    <a:pt x="26" y="176"/>
                  </a:lnTo>
                  <a:lnTo>
                    <a:pt x="22" y="179"/>
                  </a:lnTo>
                  <a:lnTo>
                    <a:pt x="18" y="179"/>
                  </a:lnTo>
                  <a:lnTo>
                    <a:pt x="15" y="179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7" y="157"/>
                  </a:lnTo>
                  <a:lnTo>
                    <a:pt x="4" y="132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11" y="18"/>
                  </a:lnTo>
                  <a:lnTo>
                    <a:pt x="15" y="11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2" name="Freeform 129">
              <a:extLst>
                <a:ext uri="{FF2B5EF4-FFF2-40B4-BE49-F238E27FC236}">
                  <a16:creationId xmlns:a16="http://schemas.microsoft.com/office/drawing/2014/main" id="{7167D6A8-0559-4986-AB4F-171225884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691"/>
              <a:ext cx="52" cy="154"/>
            </a:xfrm>
            <a:custGeom>
              <a:avLst/>
              <a:gdLst>
                <a:gd name="T0" fmla="*/ 37 w 52"/>
                <a:gd name="T1" fmla="*/ 0 h 154"/>
                <a:gd name="T2" fmla="*/ 44 w 52"/>
                <a:gd name="T3" fmla="*/ 8 h 154"/>
                <a:gd name="T4" fmla="*/ 52 w 52"/>
                <a:gd name="T5" fmla="*/ 22 h 154"/>
                <a:gd name="T6" fmla="*/ 52 w 52"/>
                <a:gd name="T7" fmla="*/ 33 h 154"/>
                <a:gd name="T8" fmla="*/ 52 w 52"/>
                <a:gd name="T9" fmla="*/ 48 h 154"/>
                <a:gd name="T10" fmla="*/ 48 w 52"/>
                <a:gd name="T11" fmla="*/ 63 h 154"/>
                <a:gd name="T12" fmla="*/ 41 w 52"/>
                <a:gd name="T13" fmla="*/ 81 h 154"/>
                <a:gd name="T14" fmla="*/ 30 w 52"/>
                <a:gd name="T15" fmla="*/ 114 h 154"/>
                <a:gd name="T16" fmla="*/ 22 w 52"/>
                <a:gd name="T17" fmla="*/ 136 h 154"/>
                <a:gd name="T18" fmla="*/ 15 w 52"/>
                <a:gd name="T19" fmla="*/ 151 h 154"/>
                <a:gd name="T20" fmla="*/ 8 w 52"/>
                <a:gd name="T21" fmla="*/ 154 h 154"/>
                <a:gd name="T22" fmla="*/ 0 w 52"/>
                <a:gd name="T23" fmla="*/ 151 h 154"/>
                <a:gd name="T24" fmla="*/ 0 w 52"/>
                <a:gd name="T25" fmla="*/ 136 h 154"/>
                <a:gd name="T26" fmla="*/ 0 w 52"/>
                <a:gd name="T27" fmla="*/ 110 h 154"/>
                <a:gd name="T28" fmla="*/ 4 w 52"/>
                <a:gd name="T29" fmla="*/ 74 h 154"/>
                <a:gd name="T30" fmla="*/ 8 w 52"/>
                <a:gd name="T31" fmla="*/ 37 h 154"/>
                <a:gd name="T32" fmla="*/ 19 w 52"/>
                <a:gd name="T33" fmla="*/ 15 h 154"/>
                <a:gd name="T34" fmla="*/ 30 w 52"/>
                <a:gd name="T35" fmla="*/ 4 h 154"/>
                <a:gd name="T36" fmla="*/ 37 w 52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2"/>
                <a:gd name="T58" fmla="*/ 0 h 154"/>
                <a:gd name="T59" fmla="*/ 52 w 52"/>
                <a:gd name="T60" fmla="*/ 154 h 1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2" h="154">
                  <a:moveTo>
                    <a:pt x="37" y="0"/>
                  </a:moveTo>
                  <a:lnTo>
                    <a:pt x="44" y="8"/>
                  </a:lnTo>
                  <a:lnTo>
                    <a:pt x="52" y="22"/>
                  </a:lnTo>
                  <a:lnTo>
                    <a:pt x="52" y="33"/>
                  </a:lnTo>
                  <a:lnTo>
                    <a:pt x="52" y="48"/>
                  </a:lnTo>
                  <a:lnTo>
                    <a:pt x="48" y="63"/>
                  </a:lnTo>
                  <a:lnTo>
                    <a:pt x="41" y="81"/>
                  </a:lnTo>
                  <a:lnTo>
                    <a:pt x="30" y="114"/>
                  </a:lnTo>
                  <a:lnTo>
                    <a:pt x="22" y="136"/>
                  </a:lnTo>
                  <a:lnTo>
                    <a:pt x="15" y="151"/>
                  </a:lnTo>
                  <a:lnTo>
                    <a:pt x="8" y="154"/>
                  </a:lnTo>
                  <a:lnTo>
                    <a:pt x="0" y="151"/>
                  </a:lnTo>
                  <a:lnTo>
                    <a:pt x="0" y="136"/>
                  </a:lnTo>
                  <a:lnTo>
                    <a:pt x="0" y="110"/>
                  </a:lnTo>
                  <a:lnTo>
                    <a:pt x="4" y="74"/>
                  </a:lnTo>
                  <a:lnTo>
                    <a:pt x="8" y="37"/>
                  </a:lnTo>
                  <a:lnTo>
                    <a:pt x="19" y="15"/>
                  </a:lnTo>
                  <a:lnTo>
                    <a:pt x="30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3" name="Freeform 130">
              <a:extLst>
                <a:ext uri="{FF2B5EF4-FFF2-40B4-BE49-F238E27FC236}">
                  <a16:creationId xmlns:a16="http://schemas.microsoft.com/office/drawing/2014/main" id="{F264A23A-7DAA-4AF2-9004-1B5D69F8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0"/>
              <a:ext cx="55" cy="191"/>
            </a:xfrm>
            <a:custGeom>
              <a:avLst/>
              <a:gdLst>
                <a:gd name="T0" fmla="*/ 37 w 55"/>
                <a:gd name="T1" fmla="*/ 0 h 191"/>
                <a:gd name="T2" fmla="*/ 44 w 55"/>
                <a:gd name="T3" fmla="*/ 0 h 191"/>
                <a:gd name="T4" fmla="*/ 48 w 55"/>
                <a:gd name="T5" fmla="*/ 3 h 191"/>
                <a:gd name="T6" fmla="*/ 52 w 55"/>
                <a:gd name="T7" fmla="*/ 11 h 191"/>
                <a:gd name="T8" fmla="*/ 52 w 55"/>
                <a:gd name="T9" fmla="*/ 22 h 191"/>
                <a:gd name="T10" fmla="*/ 55 w 55"/>
                <a:gd name="T11" fmla="*/ 36 h 191"/>
                <a:gd name="T12" fmla="*/ 55 w 55"/>
                <a:gd name="T13" fmla="*/ 51 h 191"/>
                <a:gd name="T14" fmla="*/ 52 w 55"/>
                <a:gd name="T15" fmla="*/ 73 h 191"/>
                <a:gd name="T16" fmla="*/ 44 w 55"/>
                <a:gd name="T17" fmla="*/ 95 h 191"/>
                <a:gd name="T18" fmla="*/ 33 w 55"/>
                <a:gd name="T19" fmla="*/ 136 h 191"/>
                <a:gd name="T20" fmla="*/ 26 w 55"/>
                <a:gd name="T21" fmla="*/ 165 h 191"/>
                <a:gd name="T22" fmla="*/ 19 w 55"/>
                <a:gd name="T23" fmla="*/ 183 h 191"/>
                <a:gd name="T24" fmla="*/ 8 w 55"/>
                <a:gd name="T25" fmla="*/ 191 h 191"/>
                <a:gd name="T26" fmla="*/ 4 w 55"/>
                <a:gd name="T27" fmla="*/ 191 h 191"/>
                <a:gd name="T28" fmla="*/ 4 w 55"/>
                <a:gd name="T29" fmla="*/ 187 h 191"/>
                <a:gd name="T30" fmla="*/ 0 w 55"/>
                <a:gd name="T31" fmla="*/ 180 h 191"/>
                <a:gd name="T32" fmla="*/ 0 w 55"/>
                <a:gd name="T33" fmla="*/ 169 h 191"/>
                <a:gd name="T34" fmla="*/ 0 w 55"/>
                <a:gd name="T35" fmla="*/ 139 h 191"/>
                <a:gd name="T36" fmla="*/ 4 w 55"/>
                <a:gd name="T37" fmla="*/ 95 h 191"/>
                <a:gd name="T38" fmla="*/ 8 w 55"/>
                <a:gd name="T39" fmla="*/ 51 h 191"/>
                <a:gd name="T40" fmla="*/ 19 w 55"/>
                <a:gd name="T41" fmla="*/ 22 h 191"/>
                <a:gd name="T42" fmla="*/ 30 w 55"/>
                <a:gd name="T43" fmla="*/ 3 h 191"/>
                <a:gd name="T44" fmla="*/ 37 w 55"/>
                <a:gd name="T45" fmla="*/ 0 h 1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191"/>
                <a:gd name="T71" fmla="*/ 55 w 55"/>
                <a:gd name="T72" fmla="*/ 191 h 19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191">
                  <a:moveTo>
                    <a:pt x="37" y="0"/>
                  </a:moveTo>
                  <a:lnTo>
                    <a:pt x="44" y="0"/>
                  </a:lnTo>
                  <a:lnTo>
                    <a:pt x="48" y="3"/>
                  </a:lnTo>
                  <a:lnTo>
                    <a:pt x="52" y="11"/>
                  </a:lnTo>
                  <a:lnTo>
                    <a:pt x="52" y="22"/>
                  </a:lnTo>
                  <a:lnTo>
                    <a:pt x="55" y="36"/>
                  </a:lnTo>
                  <a:lnTo>
                    <a:pt x="55" y="51"/>
                  </a:lnTo>
                  <a:lnTo>
                    <a:pt x="52" y="73"/>
                  </a:lnTo>
                  <a:lnTo>
                    <a:pt x="44" y="95"/>
                  </a:lnTo>
                  <a:lnTo>
                    <a:pt x="33" y="136"/>
                  </a:lnTo>
                  <a:lnTo>
                    <a:pt x="26" y="165"/>
                  </a:lnTo>
                  <a:lnTo>
                    <a:pt x="19" y="183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0"/>
                  </a:lnTo>
                  <a:lnTo>
                    <a:pt x="0" y="169"/>
                  </a:lnTo>
                  <a:lnTo>
                    <a:pt x="0" y="139"/>
                  </a:lnTo>
                  <a:lnTo>
                    <a:pt x="4" y="95"/>
                  </a:lnTo>
                  <a:lnTo>
                    <a:pt x="8" y="51"/>
                  </a:lnTo>
                  <a:lnTo>
                    <a:pt x="19" y="22"/>
                  </a:lnTo>
                  <a:lnTo>
                    <a:pt x="30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4" name="Freeform 131">
              <a:extLst>
                <a:ext uri="{FF2B5EF4-FFF2-40B4-BE49-F238E27FC236}">
                  <a16:creationId xmlns:a16="http://schemas.microsoft.com/office/drawing/2014/main" id="{314EBAA1-1C98-467C-BC86-221057BF9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684"/>
              <a:ext cx="724" cy="980"/>
            </a:xfrm>
            <a:custGeom>
              <a:avLst/>
              <a:gdLst>
                <a:gd name="T0" fmla="*/ 11 w 724"/>
                <a:gd name="T1" fmla="*/ 0 h 980"/>
                <a:gd name="T2" fmla="*/ 36 w 724"/>
                <a:gd name="T3" fmla="*/ 26 h 980"/>
                <a:gd name="T4" fmla="*/ 99 w 724"/>
                <a:gd name="T5" fmla="*/ 92 h 980"/>
                <a:gd name="T6" fmla="*/ 194 w 724"/>
                <a:gd name="T7" fmla="*/ 198 h 980"/>
                <a:gd name="T8" fmla="*/ 308 w 724"/>
                <a:gd name="T9" fmla="*/ 327 h 980"/>
                <a:gd name="T10" fmla="*/ 367 w 724"/>
                <a:gd name="T11" fmla="*/ 400 h 980"/>
                <a:gd name="T12" fmla="*/ 430 w 724"/>
                <a:gd name="T13" fmla="*/ 477 h 980"/>
                <a:gd name="T14" fmla="*/ 489 w 724"/>
                <a:gd name="T15" fmla="*/ 558 h 980"/>
                <a:gd name="T16" fmla="*/ 544 w 724"/>
                <a:gd name="T17" fmla="*/ 638 h 980"/>
                <a:gd name="T18" fmla="*/ 599 w 724"/>
                <a:gd name="T19" fmla="*/ 719 h 980"/>
                <a:gd name="T20" fmla="*/ 647 w 724"/>
                <a:gd name="T21" fmla="*/ 804 h 980"/>
                <a:gd name="T22" fmla="*/ 691 w 724"/>
                <a:gd name="T23" fmla="*/ 881 h 980"/>
                <a:gd name="T24" fmla="*/ 724 w 724"/>
                <a:gd name="T25" fmla="*/ 961 h 980"/>
                <a:gd name="T26" fmla="*/ 717 w 724"/>
                <a:gd name="T27" fmla="*/ 972 h 980"/>
                <a:gd name="T28" fmla="*/ 709 w 724"/>
                <a:gd name="T29" fmla="*/ 980 h 980"/>
                <a:gd name="T30" fmla="*/ 695 w 724"/>
                <a:gd name="T31" fmla="*/ 980 h 980"/>
                <a:gd name="T32" fmla="*/ 680 w 724"/>
                <a:gd name="T33" fmla="*/ 976 h 980"/>
                <a:gd name="T34" fmla="*/ 669 w 724"/>
                <a:gd name="T35" fmla="*/ 936 h 980"/>
                <a:gd name="T36" fmla="*/ 654 w 724"/>
                <a:gd name="T37" fmla="*/ 895 h 980"/>
                <a:gd name="T38" fmla="*/ 636 w 724"/>
                <a:gd name="T39" fmla="*/ 855 h 980"/>
                <a:gd name="T40" fmla="*/ 617 w 724"/>
                <a:gd name="T41" fmla="*/ 815 h 980"/>
                <a:gd name="T42" fmla="*/ 577 w 724"/>
                <a:gd name="T43" fmla="*/ 734 h 980"/>
                <a:gd name="T44" fmla="*/ 525 w 724"/>
                <a:gd name="T45" fmla="*/ 649 h 980"/>
                <a:gd name="T46" fmla="*/ 474 w 724"/>
                <a:gd name="T47" fmla="*/ 569 h 980"/>
                <a:gd name="T48" fmla="*/ 415 w 724"/>
                <a:gd name="T49" fmla="*/ 488 h 980"/>
                <a:gd name="T50" fmla="*/ 356 w 724"/>
                <a:gd name="T51" fmla="*/ 411 h 980"/>
                <a:gd name="T52" fmla="*/ 297 w 724"/>
                <a:gd name="T53" fmla="*/ 338 h 980"/>
                <a:gd name="T54" fmla="*/ 187 w 724"/>
                <a:gd name="T55" fmla="*/ 209 h 980"/>
                <a:gd name="T56" fmla="*/ 92 w 724"/>
                <a:gd name="T57" fmla="*/ 103 h 980"/>
                <a:gd name="T58" fmla="*/ 25 w 724"/>
                <a:gd name="T59" fmla="*/ 37 h 980"/>
                <a:gd name="T60" fmla="*/ 0 w 724"/>
                <a:gd name="T61" fmla="*/ 11 h 980"/>
                <a:gd name="T62" fmla="*/ 11 w 724"/>
                <a:gd name="T63" fmla="*/ 0 h 9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4"/>
                <a:gd name="T97" fmla="*/ 0 h 980"/>
                <a:gd name="T98" fmla="*/ 724 w 724"/>
                <a:gd name="T99" fmla="*/ 980 h 9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4" h="980">
                  <a:moveTo>
                    <a:pt x="11" y="0"/>
                  </a:moveTo>
                  <a:lnTo>
                    <a:pt x="36" y="26"/>
                  </a:lnTo>
                  <a:lnTo>
                    <a:pt x="99" y="92"/>
                  </a:lnTo>
                  <a:lnTo>
                    <a:pt x="194" y="198"/>
                  </a:lnTo>
                  <a:lnTo>
                    <a:pt x="308" y="327"/>
                  </a:lnTo>
                  <a:lnTo>
                    <a:pt x="367" y="400"/>
                  </a:lnTo>
                  <a:lnTo>
                    <a:pt x="430" y="477"/>
                  </a:lnTo>
                  <a:lnTo>
                    <a:pt x="489" y="558"/>
                  </a:lnTo>
                  <a:lnTo>
                    <a:pt x="544" y="638"/>
                  </a:lnTo>
                  <a:lnTo>
                    <a:pt x="599" y="719"/>
                  </a:lnTo>
                  <a:lnTo>
                    <a:pt x="647" y="804"/>
                  </a:lnTo>
                  <a:lnTo>
                    <a:pt x="691" y="881"/>
                  </a:lnTo>
                  <a:lnTo>
                    <a:pt x="724" y="961"/>
                  </a:lnTo>
                  <a:lnTo>
                    <a:pt x="717" y="972"/>
                  </a:lnTo>
                  <a:lnTo>
                    <a:pt x="709" y="980"/>
                  </a:lnTo>
                  <a:lnTo>
                    <a:pt x="695" y="980"/>
                  </a:lnTo>
                  <a:lnTo>
                    <a:pt x="680" y="976"/>
                  </a:lnTo>
                  <a:lnTo>
                    <a:pt x="669" y="936"/>
                  </a:lnTo>
                  <a:lnTo>
                    <a:pt x="654" y="895"/>
                  </a:lnTo>
                  <a:lnTo>
                    <a:pt x="636" y="855"/>
                  </a:lnTo>
                  <a:lnTo>
                    <a:pt x="617" y="815"/>
                  </a:lnTo>
                  <a:lnTo>
                    <a:pt x="577" y="734"/>
                  </a:lnTo>
                  <a:lnTo>
                    <a:pt x="525" y="649"/>
                  </a:lnTo>
                  <a:lnTo>
                    <a:pt x="474" y="569"/>
                  </a:lnTo>
                  <a:lnTo>
                    <a:pt x="415" y="488"/>
                  </a:lnTo>
                  <a:lnTo>
                    <a:pt x="356" y="411"/>
                  </a:lnTo>
                  <a:lnTo>
                    <a:pt x="297" y="338"/>
                  </a:lnTo>
                  <a:lnTo>
                    <a:pt x="187" y="209"/>
                  </a:lnTo>
                  <a:lnTo>
                    <a:pt x="92" y="103"/>
                  </a:lnTo>
                  <a:lnTo>
                    <a:pt x="25" y="37"/>
                  </a:lnTo>
                  <a:lnTo>
                    <a:pt x="0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5" name="Freeform 132">
              <a:extLst>
                <a:ext uri="{FF2B5EF4-FFF2-40B4-BE49-F238E27FC236}">
                  <a16:creationId xmlns:a16="http://schemas.microsoft.com/office/drawing/2014/main" id="{4CB6AE81-A10F-4D07-AF66-D9E1347C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24"/>
              <a:ext cx="309" cy="1072"/>
            </a:xfrm>
            <a:custGeom>
              <a:avLst/>
              <a:gdLst>
                <a:gd name="T0" fmla="*/ 11 w 309"/>
                <a:gd name="T1" fmla="*/ 0 h 1072"/>
                <a:gd name="T2" fmla="*/ 30 w 309"/>
                <a:gd name="T3" fmla="*/ 22 h 1072"/>
                <a:gd name="T4" fmla="*/ 70 w 309"/>
                <a:gd name="T5" fmla="*/ 88 h 1072"/>
                <a:gd name="T6" fmla="*/ 96 w 309"/>
                <a:gd name="T7" fmla="*/ 136 h 1072"/>
                <a:gd name="T8" fmla="*/ 125 w 309"/>
                <a:gd name="T9" fmla="*/ 191 h 1072"/>
                <a:gd name="T10" fmla="*/ 158 w 309"/>
                <a:gd name="T11" fmla="*/ 257 h 1072"/>
                <a:gd name="T12" fmla="*/ 188 w 309"/>
                <a:gd name="T13" fmla="*/ 327 h 1072"/>
                <a:gd name="T14" fmla="*/ 217 w 309"/>
                <a:gd name="T15" fmla="*/ 404 h 1072"/>
                <a:gd name="T16" fmla="*/ 247 w 309"/>
                <a:gd name="T17" fmla="*/ 488 h 1072"/>
                <a:gd name="T18" fmla="*/ 269 w 309"/>
                <a:gd name="T19" fmla="*/ 576 h 1072"/>
                <a:gd name="T20" fmla="*/ 287 w 309"/>
                <a:gd name="T21" fmla="*/ 668 h 1072"/>
                <a:gd name="T22" fmla="*/ 294 w 309"/>
                <a:gd name="T23" fmla="*/ 716 h 1072"/>
                <a:gd name="T24" fmla="*/ 302 w 309"/>
                <a:gd name="T25" fmla="*/ 764 h 1072"/>
                <a:gd name="T26" fmla="*/ 305 w 309"/>
                <a:gd name="T27" fmla="*/ 811 h 1072"/>
                <a:gd name="T28" fmla="*/ 309 w 309"/>
                <a:gd name="T29" fmla="*/ 863 h 1072"/>
                <a:gd name="T30" fmla="*/ 305 w 309"/>
                <a:gd name="T31" fmla="*/ 914 h 1072"/>
                <a:gd name="T32" fmla="*/ 305 w 309"/>
                <a:gd name="T33" fmla="*/ 962 h 1072"/>
                <a:gd name="T34" fmla="*/ 298 w 309"/>
                <a:gd name="T35" fmla="*/ 1013 h 1072"/>
                <a:gd name="T36" fmla="*/ 291 w 309"/>
                <a:gd name="T37" fmla="*/ 1065 h 1072"/>
                <a:gd name="T38" fmla="*/ 283 w 309"/>
                <a:gd name="T39" fmla="*/ 1068 h 1072"/>
                <a:gd name="T40" fmla="*/ 276 w 309"/>
                <a:gd name="T41" fmla="*/ 1072 h 1072"/>
                <a:gd name="T42" fmla="*/ 265 w 309"/>
                <a:gd name="T43" fmla="*/ 1068 h 1072"/>
                <a:gd name="T44" fmla="*/ 261 w 309"/>
                <a:gd name="T45" fmla="*/ 1061 h 1072"/>
                <a:gd name="T46" fmla="*/ 269 w 309"/>
                <a:gd name="T47" fmla="*/ 1009 h 1072"/>
                <a:gd name="T48" fmla="*/ 276 w 309"/>
                <a:gd name="T49" fmla="*/ 958 h 1072"/>
                <a:gd name="T50" fmla="*/ 280 w 309"/>
                <a:gd name="T51" fmla="*/ 903 h 1072"/>
                <a:gd name="T52" fmla="*/ 280 w 309"/>
                <a:gd name="T53" fmla="*/ 852 h 1072"/>
                <a:gd name="T54" fmla="*/ 276 w 309"/>
                <a:gd name="T55" fmla="*/ 804 h 1072"/>
                <a:gd name="T56" fmla="*/ 276 w 309"/>
                <a:gd name="T57" fmla="*/ 753 h 1072"/>
                <a:gd name="T58" fmla="*/ 269 w 309"/>
                <a:gd name="T59" fmla="*/ 705 h 1072"/>
                <a:gd name="T60" fmla="*/ 265 w 309"/>
                <a:gd name="T61" fmla="*/ 657 h 1072"/>
                <a:gd name="T62" fmla="*/ 247 w 309"/>
                <a:gd name="T63" fmla="*/ 565 h 1072"/>
                <a:gd name="T64" fmla="*/ 225 w 309"/>
                <a:gd name="T65" fmla="*/ 477 h 1072"/>
                <a:gd name="T66" fmla="*/ 199 w 309"/>
                <a:gd name="T67" fmla="*/ 397 h 1072"/>
                <a:gd name="T68" fmla="*/ 169 w 309"/>
                <a:gd name="T69" fmla="*/ 320 h 1072"/>
                <a:gd name="T70" fmla="*/ 140 w 309"/>
                <a:gd name="T71" fmla="*/ 250 h 1072"/>
                <a:gd name="T72" fmla="*/ 111 w 309"/>
                <a:gd name="T73" fmla="*/ 187 h 1072"/>
                <a:gd name="T74" fmla="*/ 81 w 309"/>
                <a:gd name="T75" fmla="*/ 136 h 1072"/>
                <a:gd name="T76" fmla="*/ 55 w 309"/>
                <a:gd name="T77" fmla="*/ 88 h 1072"/>
                <a:gd name="T78" fmla="*/ 15 w 309"/>
                <a:gd name="T79" fmla="*/ 26 h 1072"/>
                <a:gd name="T80" fmla="*/ 0 w 309"/>
                <a:gd name="T81" fmla="*/ 8 h 1072"/>
                <a:gd name="T82" fmla="*/ 11 w 309"/>
                <a:gd name="T83" fmla="*/ 0 h 10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9"/>
                <a:gd name="T127" fmla="*/ 0 h 1072"/>
                <a:gd name="T128" fmla="*/ 309 w 309"/>
                <a:gd name="T129" fmla="*/ 1072 h 10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9" h="1072">
                  <a:moveTo>
                    <a:pt x="11" y="0"/>
                  </a:moveTo>
                  <a:lnTo>
                    <a:pt x="30" y="22"/>
                  </a:lnTo>
                  <a:lnTo>
                    <a:pt x="70" y="88"/>
                  </a:lnTo>
                  <a:lnTo>
                    <a:pt x="96" y="136"/>
                  </a:lnTo>
                  <a:lnTo>
                    <a:pt x="125" y="191"/>
                  </a:lnTo>
                  <a:lnTo>
                    <a:pt x="158" y="257"/>
                  </a:lnTo>
                  <a:lnTo>
                    <a:pt x="188" y="327"/>
                  </a:lnTo>
                  <a:lnTo>
                    <a:pt x="217" y="404"/>
                  </a:lnTo>
                  <a:lnTo>
                    <a:pt x="247" y="488"/>
                  </a:lnTo>
                  <a:lnTo>
                    <a:pt x="269" y="576"/>
                  </a:lnTo>
                  <a:lnTo>
                    <a:pt x="287" y="668"/>
                  </a:lnTo>
                  <a:lnTo>
                    <a:pt x="294" y="716"/>
                  </a:lnTo>
                  <a:lnTo>
                    <a:pt x="302" y="764"/>
                  </a:lnTo>
                  <a:lnTo>
                    <a:pt x="305" y="811"/>
                  </a:lnTo>
                  <a:lnTo>
                    <a:pt x="309" y="863"/>
                  </a:lnTo>
                  <a:lnTo>
                    <a:pt x="305" y="914"/>
                  </a:lnTo>
                  <a:lnTo>
                    <a:pt x="305" y="962"/>
                  </a:lnTo>
                  <a:lnTo>
                    <a:pt x="298" y="1013"/>
                  </a:lnTo>
                  <a:lnTo>
                    <a:pt x="291" y="1065"/>
                  </a:lnTo>
                  <a:lnTo>
                    <a:pt x="283" y="1068"/>
                  </a:lnTo>
                  <a:lnTo>
                    <a:pt x="276" y="1072"/>
                  </a:lnTo>
                  <a:lnTo>
                    <a:pt x="265" y="1068"/>
                  </a:lnTo>
                  <a:lnTo>
                    <a:pt x="261" y="1061"/>
                  </a:lnTo>
                  <a:lnTo>
                    <a:pt x="269" y="1009"/>
                  </a:lnTo>
                  <a:lnTo>
                    <a:pt x="276" y="958"/>
                  </a:lnTo>
                  <a:lnTo>
                    <a:pt x="280" y="903"/>
                  </a:lnTo>
                  <a:lnTo>
                    <a:pt x="280" y="852"/>
                  </a:lnTo>
                  <a:lnTo>
                    <a:pt x="276" y="804"/>
                  </a:lnTo>
                  <a:lnTo>
                    <a:pt x="276" y="753"/>
                  </a:lnTo>
                  <a:lnTo>
                    <a:pt x="269" y="705"/>
                  </a:lnTo>
                  <a:lnTo>
                    <a:pt x="265" y="657"/>
                  </a:lnTo>
                  <a:lnTo>
                    <a:pt x="247" y="565"/>
                  </a:lnTo>
                  <a:lnTo>
                    <a:pt x="225" y="477"/>
                  </a:lnTo>
                  <a:lnTo>
                    <a:pt x="199" y="397"/>
                  </a:lnTo>
                  <a:lnTo>
                    <a:pt x="169" y="320"/>
                  </a:lnTo>
                  <a:lnTo>
                    <a:pt x="140" y="250"/>
                  </a:lnTo>
                  <a:lnTo>
                    <a:pt x="111" y="187"/>
                  </a:lnTo>
                  <a:lnTo>
                    <a:pt x="81" y="136"/>
                  </a:lnTo>
                  <a:lnTo>
                    <a:pt x="55" y="88"/>
                  </a:lnTo>
                  <a:lnTo>
                    <a:pt x="15" y="26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6" name="Freeform 133">
              <a:extLst>
                <a:ext uri="{FF2B5EF4-FFF2-40B4-BE49-F238E27FC236}">
                  <a16:creationId xmlns:a16="http://schemas.microsoft.com/office/drawing/2014/main" id="{81F90C08-BCAB-4B53-A0F0-E1EC20CFD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14"/>
              <a:ext cx="203" cy="708"/>
            </a:xfrm>
            <a:custGeom>
              <a:avLst/>
              <a:gdLst>
                <a:gd name="T0" fmla="*/ 192 w 203"/>
                <a:gd name="T1" fmla="*/ 0 h 708"/>
                <a:gd name="T2" fmla="*/ 192 w 203"/>
                <a:gd name="T3" fmla="*/ 15 h 708"/>
                <a:gd name="T4" fmla="*/ 199 w 203"/>
                <a:gd name="T5" fmla="*/ 52 h 708"/>
                <a:gd name="T6" fmla="*/ 203 w 203"/>
                <a:gd name="T7" fmla="*/ 114 h 708"/>
                <a:gd name="T8" fmla="*/ 203 w 203"/>
                <a:gd name="T9" fmla="*/ 198 h 708"/>
                <a:gd name="T10" fmla="*/ 195 w 203"/>
                <a:gd name="T11" fmla="*/ 246 h 708"/>
                <a:gd name="T12" fmla="*/ 188 w 203"/>
                <a:gd name="T13" fmla="*/ 297 h 708"/>
                <a:gd name="T14" fmla="*/ 173 w 203"/>
                <a:gd name="T15" fmla="*/ 356 h 708"/>
                <a:gd name="T16" fmla="*/ 155 w 203"/>
                <a:gd name="T17" fmla="*/ 419 h 708"/>
                <a:gd name="T18" fmla="*/ 133 w 203"/>
                <a:gd name="T19" fmla="*/ 485 h 708"/>
                <a:gd name="T20" fmla="*/ 103 w 203"/>
                <a:gd name="T21" fmla="*/ 554 h 708"/>
                <a:gd name="T22" fmla="*/ 70 w 203"/>
                <a:gd name="T23" fmla="*/ 628 h 708"/>
                <a:gd name="T24" fmla="*/ 26 w 203"/>
                <a:gd name="T25" fmla="*/ 705 h 708"/>
                <a:gd name="T26" fmla="*/ 19 w 203"/>
                <a:gd name="T27" fmla="*/ 708 h 708"/>
                <a:gd name="T28" fmla="*/ 8 w 203"/>
                <a:gd name="T29" fmla="*/ 708 h 708"/>
                <a:gd name="T30" fmla="*/ 0 w 203"/>
                <a:gd name="T31" fmla="*/ 705 h 708"/>
                <a:gd name="T32" fmla="*/ 0 w 203"/>
                <a:gd name="T33" fmla="*/ 694 h 708"/>
                <a:gd name="T34" fmla="*/ 45 w 203"/>
                <a:gd name="T35" fmla="*/ 617 h 708"/>
                <a:gd name="T36" fmla="*/ 85 w 203"/>
                <a:gd name="T37" fmla="*/ 547 h 708"/>
                <a:gd name="T38" fmla="*/ 114 w 203"/>
                <a:gd name="T39" fmla="*/ 481 h 708"/>
                <a:gd name="T40" fmla="*/ 140 w 203"/>
                <a:gd name="T41" fmla="*/ 415 h 708"/>
                <a:gd name="T42" fmla="*/ 159 w 203"/>
                <a:gd name="T43" fmla="*/ 356 h 708"/>
                <a:gd name="T44" fmla="*/ 173 w 203"/>
                <a:gd name="T45" fmla="*/ 301 h 708"/>
                <a:gd name="T46" fmla="*/ 184 w 203"/>
                <a:gd name="T47" fmla="*/ 250 h 708"/>
                <a:gd name="T48" fmla="*/ 188 w 203"/>
                <a:gd name="T49" fmla="*/ 206 h 708"/>
                <a:gd name="T50" fmla="*/ 192 w 203"/>
                <a:gd name="T51" fmla="*/ 165 h 708"/>
                <a:gd name="T52" fmla="*/ 192 w 203"/>
                <a:gd name="T53" fmla="*/ 129 h 708"/>
                <a:gd name="T54" fmla="*/ 192 w 203"/>
                <a:gd name="T55" fmla="*/ 99 h 708"/>
                <a:gd name="T56" fmla="*/ 188 w 203"/>
                <a:gd name="T57" fmla="*/ 74 h 708"/>
                <a:gd name="T58" fmla="*/ 181 w 203"/>
                <a:gd name="T59" fmla="*/ 37 h 708"/>
                <a:gd name="T60" fmla="*/ 177 w 203"/>
                <a:gd name="T61" fmla="*/ 26 h 708"/>
                <a:gd name="T62" fmla="*/ 192 w 203"/>
                <a:gd name="T63" fmla="*/ 0 h 7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3"/>
                <a:gd name="T97" fmla="*/ 0 h 708"/>
                <a:gd name="T98" fmla="*/ 203 w 203"/>
                <a:gd name="T99" fmla="*/ 708 h 7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3" h="708">
                  <a:moveTo>
                    <a:pt x="192" y="0"/>
                  </a:moveTo>
                  <a:lnTo>
                    <a:pt x="192" y="15"/>
                  </a:lnTo>
                  <a:lnTo>
                    <a:pt x="199" y="52"/>
                  </a:lnTo>
                  <a:lnTo>
                    <a:pt x="203" y="114"/>
                  </a:lnTo>
                  <a:lnTo>
                    <a:pt x="203" y="198"/>
                  </a:lnTo>
                  <a:lnTo>
                    <a:pt x="195" y="246"/>
                  </a:lnTo>
                  <a:lnTo>
                    <a:pt x="188" y="297"/>
                  </a:lnTo>
                  <a:lnTo>
                    <a:pt x="173" y="356"/>
                  </a:lnTo>
                  <a:lnTo>
                    <a:pt x="155" y="419"/>
                  </a:lnTo>
                  <a:lnTo>
                    <a:pt x="133" y="485"/>
                  </a:lnTo>
                  <a:lnTo>
                    <a:pt x="103" y="554"/>
                  </a:lnTo>
                  <a:lnTo>
                    <a:pt x="70" y="628"/>
                  </a:lnTo>
                  <a:lnTo>
                    <a:pt x="26" y="705"/>
                  </a:lnTo>
                  <a:lnTo>
                    <a:pt x="19" y="708"/>
                  </a:lnTo>
                  <a:lnTo>
                    <a:pt x="8" y="708"/>
                  </a:lnTo>
                  <a:lnTo>
                    <a:pt x="0" y="705"/>
                  </a:lnTo>
                  <a:lnTo>
                    <a:pt x="0" y="694"/>
                  </a:lnTo>
                  <a:lnTo>
                    <a:pt x="45" y="617"/>
                  </a:lnTo>
                  <a:lnTo>
                    <a:pt x="85" y="547"/>
                  </a:lnTo>
                  <a:lnTo>
                    <a:pt x="114" y="481"/>
                  </a:lnTo>
                  <a:lnTo>
                    <a:pt x="140" y="415"/>
                  </a:lnTo>
                  <a:lnTo>
                    <a:pt x="159" y="356"/>
                  </a:lnTo>
                  <a:lnTo>
                    <a:pt x="173" y="301"/>
                  </a:lnTo>
                  <a:lnTo>
                    <a:pt x="184" y="250"/>
                  </a:lnTo>
                  <a:lnTo>
                    <a:pt x="188" y="206"/>
                  </a:lnTo>
                  <a:lnTo>
                    <a:pt x="192" y="165"/>
                  </a:lnTo>
                  <a:lnTo>
                    <a:pt x="192" y="129"/>
                  </a:lnTo>
                  <a:lnTo>
                    <a:pt x="192" y="99"/>
                  </a:lnTo>
                  <a:lnTo>
                    <a:pt x="188" y="74"/>
                  </a:lnTo>
                  <a:lnTo>
                    <a:pt x="181" y="37"/>
                  </a:lnTo>
                  <a:lnTo>
                    <a:pt x="177" y="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7" name="Freeform 134">
              <a:extLst>
                <a:ext uri="{FF2B5EF4-FFF2-40B4-BE49-F238E27FC236}">
                  <a16:creationId xmlns:a16="http://schemas.microsoft.com/office/drawing/2014/main" id="{E375DE1C-F365-4F5D-892E-D943EAFE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4"/>
              <a:ext cx="728" cy="793"/>
            </a:xfrm>
            <a:custGeom>
              <a:avLst/>
              <a:gdLst>
                <a:gd name="T0" fmla="*/ 224 w 728"/>
                <a:gd name="T1" fmla="*/ 411 h 793"/>
                <a:gd name="T2" fmla="*/ 198 w 728"/>
                <a:gd name="T3" fmla="*/ 349 h 793"/>
                <a:gd name="T4" fmla="*/ 172 w 728"/>
                <a:gd name="T5" fmla="*/ 287 h 793"/>
                <a:gd name="T6" fmla="*/ 143 w 728"/>
                <a:gd name="T7" fmla="*/ 235 h 793"/>
                <a:gd name="T8" fmla="*/ 117 w 728"/>
                <a:gd name="T9" fmla="*/ 184 h 793"/>
                <a:gd name="T10" fmla="*/ 58 w 728"/>
                <a:gd name="T11" fmla="*/ 88 h 793"/>
                <a:gd name="T12" fmla="*/ 0 w 728"/>
                <a:gd name="T13" fmla="*/ 0 h 793"/>
                <a:gd name="T14" fmla="*/ 91 w 728"/>
                <a:gd name="T15" fmla="*/ 70 h 793"/>
                <a:gd name="T16" fmla="*/ 187 w 728"/>
                <a:gd name="T17" fmla="*/ 144 h 793"/>
                <a:gd name="T18" fmla="*/ 279 w 728"/>
                <a:gd name="T19" fmla="*/ 228 h 793"/>
                <a:gd name="T20" fmla="*/ 371 w 728"/>
                <a:gd name="T21" fmla="*/ 320 h 793"/>
                <a:gd name="T22" fmla="*/ 419 w 728"/>
                <a:gd name="T23" fmla="*/ 367 h 793"/>
                <a:gd name="T24" fmla="*/ 463 w 728"/>
                <a:gd name="T25" fmla="*/ 419 h 793"/>
                <a:gd name="T26" fmla="*/ 507 w 728"/>
                <a:gd name="T27" fmla="*/ 474 h 793"/>
                <a:gd name="T28" fmla="*/ 551 w 728"/>
                <a:gd name="T29" fmla="*/ 533 h 793"/>
                <a:gd name="T30" fmla="*/ 595 w 728"/>
                <a:gd name="T31" fmla="*/ 595 h 793"/>
                <a:gd name="T32" fmla="*/ 643 w 728"/>
                <a:gd name="T33" fmla="*/ 657 h 793"/>
                <a:gd name="T34" fmla="*/ 687 w 728"/>
                <a:gd name="T35" fmla="*/ 723 h 793"/>
                <a:gd name="T36" fmla="*/ 728 w 728"/>
                <a:gd name="T37" fmla="*/ 793 h 793"/>
                <a:gd name="T38" fmla="*/ 636 w 728"/>
                <a:gd name="T39" fmla="*/ 672 h 793"/>
                <a:gd name="T40" fmla="*/ 547 w 728"/>
                <a:gd name="T41" fmla="*/ 558 h 793"/>
                <a:gd name="T42" fmla="*/ 463 w 728"/>
                <a:gd name="T43" fmla="*/ 459 h 793"/>
                <a:gd name="T44" fmla="*/ 389 w 728"/>
                <a:gd name="T45" fmla="*/ 367 h 793"/>
                <a:gd name="T46" fmla="*/ 319 w 728"/>
                <a:gd name="T47" fmla="*/ 294 h 793"/>
                <a:gd name="T48" fmla="*/ 257 w 728"/>
                <a:gd name="T49" fmla="*/ 235 h 793"/>
                <a:gd name="T50" fmla="*/ 231 w 728"/>
                <a:gd name="T51" fmla="*/ 210 h 793"/>
                <a:gd name="T52" fmla="*/ 205 w 728"/>
                <a:gd name="T53" fmla="*/ 191 h 793"/>
                <a:gd name="T54" fmla="*/ 183 w 728"/>
                <a:gd name="T55" fmla="*/ 177 h 793"/>
                <a:gd name="T56" fmla="*/ 161 w 728"/>
                <a:gd name="T57" fmla="*/ 166 h 793"/>
                <a:gd name="T58" fmla="*/ 224 w 728"/>
                <a:gd name="T59" fmla="*/ 411 h 7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8"/>
                <a:gd name="T91" fmla="*/ 0 h 793"/>
                <a:gd name="T92" fmla="*/ 728 w 728"/>
                <a:gd name="T93" fmla="*/ 793 h 7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8" h="793">
                  <a:moveTo>
                    <a:pt x="224" y="411"/>
                  </a:moveTo>
                  <a:lnTo>
                    <a:pt x="198" y="349"/>
                  </a:lnTo>
                  <a:lnTo>
                    <a:pt x="172" y="287"/>
                  </a:lnTo>
                  <a:lnTo>
                    <a:pt x="143" y="235"/>
                  </a:lnTo>
                  <a:lnTo>
                    <a:pt x="117" y="184"/>
                  </a:lnTo>
                  <a:lnTo>
                    <a:pt x="58" y="88"/>
                  </a:lnTo>
                  <a:lnTo>
                    <a:pt x="0" y="0"/>
                  </a:lnTo>
                  <a:lnTo>
                    <a:pt x="91" y="70"/>
                  </a:lnTo>
                  <a:lnTo>
                    <a:pt x="187" y="144"/>
                  </a:lnTo>
                  <a:lnTo>
                    <a:pt x="279" y="228"/>
                  </a:lnTo>
                  <a:lnTo>
                    <a:pt x="371" y="320"/>
                  </a:lnTo>
                  <a:lnTo>
                    <a:pt x="419" y="367"/>
                  </a:lnTo>
                  <a:lnTo>
                    <a:pt x="463" y="419"/>
                  </a:lnTo>
                  <a:lnTo>
                    <a:pt x="507" y="474"/>
                  </a:lnTo>
                  <a:lnTo>
                    <a:pt x="551" y="533"/>
                  </a:lnTo>
                  <a:lnTo>
                    <a:pt x="595" y="595"/>
                  </a:lnTo>
                  <a:lnTo>
                    <a:pt x="643" y="657"/>
                  </a:lnTo>
                  <a:lnTo>
                    <a:pt x="687" y="723"/>
                  </a:lnTo>
                  <a:lnTo>
                    <a:pt x="728" y="793"/>
                  </a:lnTo>
                  <a:lnTo>
                    <a:pt x="636" y="672"/>
                  </a:lnTo>
                  <a:lnTo>
                    <a:pt x="547" y="558"/>
                  </a:lnTo>
                  <a:lnTo>
                    <a:pt x="463" y="459"/>
                  </a:lnTo>
                  <a:lnTo>
                    <a:pt x="389" y="367"/>
                  </a:lnTo>
                  <a:lnTo>
                    <a:pt x="319" y="294"/>
                  </a:lnTo>
                  <a:lnTo>
                    <a:pt x="257" y="235"/>
                  </a:lnTo>
                  <a:lnTo>
                    <a:pt x="231" y="210"/>
                  </a:lnTo>
                  <a:lnTo>
                    <a:pt x="205" y="191"/>
                  </a:lnTo>
                  <a:lnTo>
                    <a:pt x="183" y="177"/>
                  </a:lnTo>
                  <a:lnTo>
                    <a:pt x="161" y="166"/>
                  </a:lnTo>
                  <a:lnTo>
                    <a:pt x="224" y="411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8" name="Freeform 135">
              <a:extLst>
                <a:ext uri="{FF2B5EF4-FFF2-40B4-BE49-F238E27FC236}">
                  <a16:creationId xmlns:a16="http://schemas.microsoft.com/office/drawing/2014/main" id="{33D3B5C5-B56D-4A61-A5AA-7073F87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37"/>
              <a:ext cx="170" cy="620"/>
            </a:xfrm>
            <a:custGeom>
              <a:avLst/>
              <a:gdLst>
                <a:gd name="T0" fmla="*/ 162 w 170"/>
                <a:gd name="T1" fmla="*/ 0 h 620"/>
                <a:gd name="T2" fmla="*/ 170 w 170"/>
                <a:gd name="T3" fmla="*/ 319 h 620"/>
                <a:gd name="T4" fmla="*/ 137 w 170"/>
                <a:gd name="T5" fmla="*/ 191 h 620"/>
                <a:gd name="T6" fmla="*/ 118 w 170"/>
                <a:gd name="T7" fmla="*/ 231 h 620"/>
                <a:gd name="T8" fmla="*/ 100 w 170"/>
                <a:gd name="T9" fmla="*/ 283 h 620"/>
                <a:gd name="T10" fmla="*/ 81 w 170"/>
                <a:gd name="T11" fmla="*/ 341 h 620"/>
                <a:gd name="T12" fmla="*/ 63 w 170"/>
                <a:gd name="T13" fmla="*/ 404 h 620"/>
                <a:gd name="T14" fmla="*/ 26 w 170"/>
                <a:gd name="T15" fmla="*/ 529 h 620"/>
                <a:gd name="T16" fmla="*/ 0 w 170"/>
                <a:gd name="T17" fmla="*/ 620 h 620"/>
                <a:gd name="T18" fmla="*/ 0 w 170"/>
                <a:gd name="T19" fmla="*/ 620 h 620"/>
                <a:gd name="T20" fmla="*/ 0 w 170"/>
                <a:gd name="T21" fmla="*/ 591 h 620"/>
                <a:gd name="T22" fmla="*/ 4 w 170"/>
                <a:gd name="T23" fmla="*/ 558 h 620"/>
                <a:gd name="T24" fmla="*/ 0 w 170"/>
                <a:gd name="T25" fmla="*/ 558 h 620"/>
                <a:gd name="T26" fmla="*/ 15 w 170"/>
                <a:gd name="T27" fmla="*/ 488 h 620"/>
                <a:gd name="T28" fmla="*/ 30 w 170"/>
                <a:gd name="T29" fmla="*/ 419 h 620"/>
                <a:gd name="T30" fmla="*/ 48 w 170"/>
                <a:gd name="T31" fmla="*/ 349 h 620"/>
                <a:gd name="T32" fmla="*/ 67 w 170"/>
                <a:gd name="T33" fmla="*/ 279 h 620"/>
                <a:gd name="T34" fmla="*/ 85 w 170"/>
                <a:gd name="T35" fmla="*/ 209 h 620"/>
                <a:gd name="T36" fmla="*/ 111 w 170"/>
                <a:gd name="T37" fmla="*/ 140 h 620"/>
                <a:gd name="T38" fmla="*/ 133 w 170"/>
                <a:gd name="T39" fmla="*/ 70 h 620"/>
                <a:gd name="T40" fmla="*/ 162 w 170"/>
                <a:gd name="T41" fmla="*/ 0 h 6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0"/>
                <a:gd name="T64" fmla="*/ 0 h 620"/>
                <a:gd name="T65" fmla="*/ 170 w 170"/>
                <a:gd name="T66" fmla="*/ 620 h 6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0" h="620">
                  <a:moveTo>
                    <a:pt x="162" y="0"/>
                  </a:moveTo>
                  <a:lnTo>
                    <a:pt x="170" y="319"/>
                  </a:lnTo>
                  <a:lnTo>
                    <a:pt x="137" y="191"/>
                  </a:lnTo>
                  <a:lnTo>
                    <a:pt x="118" y="231"/>
                  </a:lnTo>
                  <a:lnTo>
                    <a:pt x="100" y="283"/>
                  </a:lnTo>
                  <a:lnTo>
                    <a:pt x="81" y="341"/>
                  </a:lnTo>
                  <a:lnTo>
                    <a:pt x="63" y="404"/>
                  </a:lnTo>
                  <a:lnTo>
                    <a:pt x="26" y="529"/>
                  </a:lnTo>
                  <a:lnTo>
                    <a:pt x="0" y="620"/>
                  </a:lnTo>
                  <a:lnTo>
                    <a:pt x="0" y="591"/>
                  </a:lnTo>
                  <a:lnTo>
                    <a:pt x="4" y="558"/>
                  </a:lnTo>
                  <a:lnTo>
                    <a:pt x="0" y="558"/>
                  </a:lnTo>
                  <a:lnTo>
                    <a:pt x="15" y="488"/>
                  </a:lnTo>
                  <a:lnTo>
                    <a:pt x="30" y="419"/>
                  </a:lnTo>
                  <a:lnTo>
                    <a:pt x="48" y="349"/>
                  </a:lnTo>
                  <a:lnTo>
                    <a:pt x="67" y="279"/>
                  </a:lnTo>
                  <a:lnTo>
                    <a:pt x="85" y="209"/>
                  </a:lnTo>
                  <a:lnTo>
                    <a:pt x="111" y="140"/>
                  </a:lnTo>
                  <a:lnTo>
                    <a:pt x="133" y="7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8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59" name="WordArt 136">
              <a:extLst>
                <a:ext uri="{FF2B5EF4-FFF2-40B4-BE49-F238E27FC236}">
                  <a16:creationId xmlns:a16="http://schemas.microsoft.com/office/drawing/2014/main" id="{A5A80030-B457-422C-B1D5-C5306FC37EA5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2262" y="1605"/>
              <a:ext cx="998" cy="38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678292"/>
                </a:avLst>
              </a:prstTxWarp>
            </a:bodyPr>
            <a:lstStyle/>
            <a:p>
              <a:pPr algn="ctr"/>
              <a:r>
                <a:rPr lang="ru-RU" sz="3600" b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1"/>
                  </a:solidFill>
                  <a:cs typeface="Arial" panose="020B0604020202020204" pitchFamily="34" charset="0"/>
                </a:rPr>
                <a:t>ФТиБ</a:t>
              </a:r>
            </a:p>
          </p:txBody>
        </p:sp>
      </p:grpSp>
    </p:spTree>
  </p:cSld>
  <p:clrMapOvr>
    <a:masterClrMapping/>
  </p:clrMapOvr>
  <p:transition spd="slow">
    <p:split orient="vert"/>
  </p:transition>
</p:sld>
</file>

<file path=ppt/theme/theme1.xml><?xml version="1.0" encoding="utf-8"?>
<a:theme xmlns:a="http://schemas.openxmlformats.org/drawingml/2006/main" name="Воздушный поток">
  <a:themeElements>
    <a:clrScheme name="Воздушный поток">
      <a:dk1>
        <a:sysClr val="windowText" lastClr="000000"/>
      </a:dk1>
      <a:lt1>
        <a:sysClr val="window" lastClr="FFFFFF"/>
      </a:lt1>
      <a:dk2>
        <a:srgbClr val="212745"/>
      </a:dk2>
      <a:lt2>
        <a:srgbClr val="B4DCFA"/>
      </a:lt2>
      <a:accent1>
        <a:srgbClr val="4E67C8"/>
      </a:accent1>
      <a:accent2>
        <a:srgbClr val="5ECCF3"/>
      </a:accent2>
      <a:accent3>
        <a:srgbClr val="A7EA52"/>
      </a:accent3>
      <a:accent4>
        <a:srgbClr val="5DCEAF"/>
      </a:accent4>
      <a:accent5>
        <a:srgbClr val="FF8021"/>
      </a:accent5>
      <a:accent6>
        <a:srgbClr val="F14124"/>
      </a:accent6>
      <a:hlink>
        <a:srgbClr val="56C7AA"/>
      </a:hlink>
      <a:folHlink>
        <a:srgbClr val="59A8D1"/>
      </a:folHlink>
    </a:clrScheme>
    <a:fontScheme name="Городская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Воздушный поток">
      <a:fillStyleLst>
        <a:solidFill>
          <a:schemeClr val="phClr"/>
        </a:solidFill>
        <a:gradFill rotWithShape="1">
          <a:gsLst>
            <a:gs pos="28000">
              <a:schemeClr val="phClr">
                <a:tint val="18000"/>
                <a:satMod val="120000"/>
                <a:lumMod val="88000"/>
              </a:schemeClr>
            </a:gs>
            <a:gs pos="100000">
              <a:schemeClr val="phClr">
                <a:tint val="40000"/>
                <a:satMod val="100000"/>
                <a:lumMod val="7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lumMod val="95000"/>
              </a:schemeClr>
            </a:gs>
            <a:gs pos="100000">
              <a:schemeClr val="phClr">
                <a:shade val="82000"/>
                <a:satMod val="125000"/>
                <a:lumMod val="74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satMod val="125000"/>
              <a:lumMod val="7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50800" dir="5400000" sx="98000" sy="98000" rotWithShape="0">
              <a:srgbClr val="000000">
                <a:alpha val="20000"/>
              </a:srgbClr>
            </a:outerShdw>
          </a:effectLst>
        </a:effectStyle>
        <a:effectStyle>
          <a:effectLst>
            <a:outerShdw blurRad="40005" dist="22984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alanced" dir="tr"/>
          </a:scene3d>
          <a:sp3d prstMaterial="matte">
            <a:bevelT w="19050" h="38100"/>
          </a:sp3d>
        </a:effectStyle>
        <a:effectStyle>
          <a:effectLst>
            <a:reflection blurRad="38100" stA="26000" endPos="23000" dist="25400" dir="5400000" sy="-100000" rotWithShape="0"/>
          </a:effectLst>
          <a:scene3d>
            <a:camera prst="orthographicFront">
              <a:rot lat="0" lon="0" rev="0"/>
            </a:camera>
            <a:lightRig rig="balanced" dir="tr"/>
          </a:scene3d>
          <a:sp3d contourW="14605" prstMaterial="plastic">
            <a:bevelT w="50800"/>
            <a:contourClr>
              <a:schemeClr val="phClr">
                <a:shade val="30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shade val="90000"/>
                <a:satMod val="160000"/>
                <a:lumMod val="100000"/>
              </a:schemeClr>
            </a:gs>
            <a:gs pos="60000">
              <a:schemeClr val="phClr">
                <a:tint val="95000"/>
                <a:shade val="100000"/>
                <a:satMod val="130000"/>
                <a:lumMod val="130000"/>
              </a:schemeClr>
            </a:gs>
            <a:gs pos="100000">
              <a:schemeClr val="phClr">
                <a:tint val="97000"/>
                <a:shade val="100000"/>
                <a:hueMod val="100000"/>
                <a:satMod val="140000"/>
                <a:lumMod val="80000"/>
              </a:schemeClr>
            </a:gs>
          </a:gsLst>
          <a:path path="circle">
            <a:fillToRect l="20000" t="10000" r="20000" b="60000"/>
          </a:path>
        </a:gradFill>
        <a:gradFill rotWithShape="1">
          <a:gsLst>
            <a:gs pos="0">
              <a:schemeClr val="phClr">
                <a:tint val="94000"/>
                <a:satMod val="160000"/>
                <a:lumMod val="160000"/>
              </a:schemeClr>
            </a:gs>
            <a:gs pos="42000">
              <a:schemeClr val="phClr">
                <a:tint val="94000"/>
                <a:shade val="94000"/>
                <a:satMod val="160000"/>
                <a:lumMod val="130000"/>
              </a:schemeClr>
            </a:gs>
            <a:gs pos="100000">
              <a:schemeClr val="phClr">
                <a:tint val="97000"/>
                <a:shade val="94000"/>
                <a:satMod val="180000"/>
                <a:lumMod val="84000"/>
              </a:schemeClr>
            </a:gs>
          </a:gsLst>
          <a:path path="circle">
            <a:fillToRect l="24000" t="44000" r="24000" b="12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Slipstream</Template>
  <TotalTime>3844</TotalTime>
  <Words>998</Words>
  <Application>Microsoft Office PowerPoint</Application>
  <PresentationFormat>Экран (4:3)</PresentationFormat>
  <Paragraphs>267</Paragraphs>
  <Slides>20</Slides>
  <Notes>20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20</vt:i4>
      </vt:variant>
    </vt:vector>
  </HeadingPairs>
  <TitlesOfParts>
    <vt:vector size="27" baseType="lpstr">
      <vt:lpstr>Algerian</vt:lpstr>
      <vt:lpstr>Arial</vt:lpstr>
      <vt:lpstr>Georgia</vt:lpstr>
      <vt:lpstr>Times New Roman</vt:lpstr>
      <vt:lpstr>Trebuchet MS</vt:lpstr>
      <vt:lpstr>Wingdings</vt:lpstr>
      <vt:lpstr>Воздушный 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Haus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</dc:title>
  <dc:creator>Сергей</dc:creator>
  <cp:lastModifiedBy>Павел Медведев</cp:lastModifiedBy>
  <cp:revision>185</cp:revision>
  <dcterms:created xsi:type="dcterms:W3CDTF">2006-02-06T16:53:36Z</dcterms:created>
  <dcterms:modified xsi:type="dcterms:W3CDTF">2019-11-12T06:14:24Z</dcterms:modified>
</cp:coreProperties>
</file>