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66" r:id="rId4"/>
    <p:sldId id="261" r:id="rId5"/>
    <p:sldId id="257" r:id="rId6"/>
    <p:sldId id="263" r:id="rId7"/>
    <p:sldId id="258" r:id="rId8"/>
    <p:sldId id="264" r:id="rId9"/>
    <p:sldId id="267" r:id="rId10"/>
    <p:sldId id="265" r:id="rId11"/>
    <p:sldId id="259" r:id="rId12"/>
    <p:sldId id="268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97" autoAdjust="0"/>
  </p:normalViewPr>
  <p:slideViewPr>
    <p:cSldViewPr>
      <p:cViewPr>
        <p:scale>
          <a:sx n="85" d="100"/>
          <a:sy n="85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EF2D23-AE83-4633-B616-EDC97FA6E303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46E448A-49B4-48A4-8FF3-D4B62E7D83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115616" y="836712"/>
            <a:ext cx="7344816" cy="540057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Места повышенной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опасности для детей (рекомендации для родителей)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Точно также, не следует выбирать для своих игр чердаки и подвалы. Здесь конечно нельзя упасть, как с крыши, но эти места слабо освещены и очень просто, запнуться, упасть и получить травму.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4984"/>
            <a:ext cx="3312368" cy="2448272"/>
          </a:xfrm>
          <a:prstGeom prst="rect">
            <a:avLst/>
          </a:prstGeom>
        </p:spPr>
      </p:pic>
      <p:pic>
        <p:nvPicPr>
          <p:cNvPr id="4" name="Рисунок 3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12976"/>
            <a:ext cx="3480048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Большую опасность для жизни представляет проникновение людей в трансформаторные подстанции, силовые щиты. На них, как правило, есть специальные знаки, предупреждающие об угрозе поражения электрическим током. Пренебрегать этими знаками недопустимо!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T0oL9MV4Faem6uL3UCIXhi16VMX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672408" cy="32038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обнаружении обрывов проводов линий электропередачи, открытых дверей трансформаторных подстанций, распределительных щитков,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энергооборудования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необходимо по возможности немедленно сообщить о неисправностях диспетчеру электрических сетей.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8029.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3888431" cy="2592288"/>
          </a:xfrm>
          <a:prstGeom prst="rect">
            <a:avLst/>
          </a:prstGeom>
        </p:spPr>
      </p:pic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3960440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разрешайте детям играть под воздушными линиями электропередач, открывать двери трансформаторных будок и распределительных устройств, забираться на опоры, деревья, крыши домов и строений, поблизости с которыми проходят электрические провода, набрасывать на провода и опоры воздушных линий электропередачи посторонние предметы, а также подниматься на опоры воздушных линий электропередачи.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cce8036ad094b8ccc1add5d184b86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293096"/>
            <a:ext cx="338437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323845"/>
            <a:ext cx="82089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 на природе летом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вам удастся выбрать на природу (лес, парк), обязательно ознакомьтесь с правилами безопасности детей летом: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nature-329468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52728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46902"/>
            <a:ext cx="828092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таких местах обычно много клещей, укусы которых опасны тяжелыми заболеваниями (энцефалит, болезнь Лайма). Поэтому ребенка лучше одеть в штаны и закрытую обувь. Причем брюки следует заправить в резинку носков. Не помешает и обработка поверхности одежды средствами от насекомых.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vneshnost-klesh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861048"/>
            <a:ext cx="489654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9736"/>
            <a:ext cx="835292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Объясните ребенку, что запрещено трогать незнакомые грибы и кушать неизвестные ягоды или плоды, растущие в лесу – они могут быть ядовитыми.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otravlenie-gribam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3528392" cy="3046088"/>
          </a:xfrm>
          <a:prstGeom prst="rect">
            <a:avLst/>
          </a:prstGeom>
        </p:spPr>
      </p:pic>
      <p:pic>
        <p:nvPicPr>
          <p:cNvPr id="4" name="Рисунок 3" descr="yadovitye_yag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36912"/>
            <a:ext cx="4644008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175868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избежание укуса таких насекомых как шмели, осы, пчелы, расскажите, что нужно оставаться недвижимым, когда они поблизости.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22481_290316_16_ArtFile_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888432" cy="2664296"/>
          </a:xfrm>
          <a:prstGeom prst="rect">
            <a:avLst/>
          </a:prstGeom>
        </p:spPr>
      </p:pic>
      <p:pic>
        <p:nvPicPr>
          <p:cNvPr id="4" name="Рисунок 3" descr="zhivotnye-pchely-osy-shmeli-cvetok-shmel-609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17032"/>
            <a:ext cx="3672408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232506"/>
            <a:ext cx="828092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позволяйте ребенку подходить к животным, которые могут укусить его и заразить бешенством.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08a2c733d7cb36914479db1339d95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58000" cy="38557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8513"/>
            <a:ext cx="87129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коем случае не оставляйте детей без присмотра – они могут заблудиться.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0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848872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52928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528" y="495406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от природы дети беспечны и доверчивы. Внимание у детей бывает рассеянным. Поэтому чем чаще вы напоминаете ребенку несложные правила поведения, тем больше вероятность, что он их запомнит, и будет применять.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нет ничего дороже человеческой жизни и здоровья!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Приучайте ребёнка беречь свою жизнь и здоровье!!!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olnc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581128"/>
            <a:ext cx="244827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07065"/>
            <a:ext cx="84969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росьба внимательно отнестись к тому, где находится ваш ребенок, особенно если ваша семья живет рядом с недостроенными или заброшенными зданиями.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Данное обращение вызвано участившимися случаями нахождения школьников на объекте повышенной опасности: строительной площадки, заброшенных зданиях. </a:t>
            </a:r>
            <a:r>
              <a:rPr lang="ru-RU" sz="2800" dirty="0"/>
              <a:t>         </a:t>
            </a:r>
            <a:endParaRPr lang="ru-RU" sz="28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Строительные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объекты, дома подлежащие сносу, аварийные и ветхие строения, водонапорные башни представляют серьезную угрозу для жизни и здоровья человека, особенно детей.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Заброшенные места привлекательны своей загадочностью, мистикой и неопознанностью, что и поднимает к ним интерес особенно среди молодёжи, но эти места так же в себе таят скрытые угрозы.</a:t>
            </a:r>
          </a:p>
        </p:txBody>
      </p:sp>
      <p:pic>
        <p:nvPicPr>
          <p:cNvPr id="3" name="Рисунок 2" descr="britt_marie_bye_photos_20171113_001163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92896"/>
            <a:ext cx="684076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Подобные объекты находятся в плачевном состоянии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полуразбитые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окна, прогнившие пол, стены и крыша, горы мусора, в которых могут оказаться опасные для жизни предметы. Любая часть такого дома может обрушиться в любой момент и нанести вред проходящим мимо людям. </a:t>
            </a:r>
          </a:p>
        </p:txBody>
      </p:sp>
      <p:pic>
        <p:nvPicPr>
          <p:cNvPr id="3" name="Рисунок 2" descr="dom_zabroshennyy_osen_derevya_vecher_zakat_izba_46035_1280x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573016"/>
            <a:ext cx="432048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Нахождение несовершеннолетних на подобных объектах приводит к опасности для их жизни и здоровья. Сломанные пролеты, разрушение кровель и фасадов могут привести к увечью и гибели детей, находящихся на строящихся и заброшенных строениях. </a:t>
            </a:r>
          </a:p>
        </p:txBody>
      </p:sp>
      <p:pic>
        <p:nvPicPr>
          <p:cNvPr id="3" name="Рисунок 2" descr="koviny_1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068960"/>
            <a:ext cx="532859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23063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 таких местах собираются бездомные люди, люди с неадекватным поведением, подростки из различных неформальных групп, которые употребляют спиртные напитки, психотропные и наркотические средства, а также вовлекают других в их употребление.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ews_26042018_135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36912"/>
            <a:ext cx="6758940" cy="3436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70485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Уважаемые родители! Будьте бдительны!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Разъясните своему ребенку последствия их пребывания в заброшенных домах. Учите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говорить «нет» ребятам, которые хотят втянуть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опасную ситуацию (например, зовут пойти посмотреть, что происходит на стройке, разжечь костёр, забраться на чердак дома и вылезти на крышу, спуститься в подвал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Напоминайте детям об опасности, которая подстерегает их на стройках, в ветхих и заброшенных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зданиях.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Приучайте дорожить здоровьем!</a:t>
            </a:r>
          </a:p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 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Крыши – это не место для детских игр. Прежде всего это очень высоко. Если подойти к краю крыши и посмотреть вниз, может закружиться голова, что может привести к падению.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68960"/>
            <a:ext cx="4464496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627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Windows User</cp:lastModifiedBy>
  <cp:revision>17</cp:revision>
  <dcterms:created xsi:type="dcterms:W3CDTF">2019-05-25T04:48:15Z</dcterms:created>
  <dcterms:modified xsi:type="dcterms:W3CDTF">2020-05-18T05:59:55Z</dcterms:modified>
</cp:coreProperties>
</file>