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71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5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376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99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63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73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750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206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45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16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479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08ED8-40FE-4089-95DB-0D2124CF2674}" type="datetimeFigureOut">
              <a:rPr lang="ru-RU" smtClean="0"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96BC9-17E9-4429-8B08-8B0CF66D22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0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телефон доверия 2020\телефон доверия 1\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21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89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2" y="1166"/>
            <a:ext cx="9124528" cy="685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709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6564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4" y="-1"/>
            <a:ext cx="9127956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334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4" y="-3429"/>
            <a:ext cx="9127966" cy="684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31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698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920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21"/>
            <a:ext cx="9144000" cy="687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434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763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84" y="-26278"/>
            <a:ext cx="9165684" cy="6884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84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0"/>
            <a:ext cx="91657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560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" y="0"/>
            <a:ext cx="912853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962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36" y="-27415"/>
            <a:ext cx="9156536" cy="6885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5117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16" y="-1"/>
            <a:ext cx="9150816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7223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26" y="0"/>
            <a:ext cx="91752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289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5757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66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3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260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1499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Юра</dc:creator>
  <cp:lastModifiedBy>Юра</cp:lastModifiedBy>
  <cp:revision>2</cp:revision>
  <dcterms:created xsi:type="dcterms:W3CDTF">2020-09-10T14:40:58Z</dcterms:created>
  <dcterms:modified xsi:type="dcterms:W3CDTF">2020-09-10T14:56:40Z</dcterms:modified>
</cp:coreProperties>
</file>