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1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7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9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3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5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0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4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6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7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8ED8-40FE-4089-95DB-0D2124CF267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6BC9-17E9-4429-8B08-8B0CF66D2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лефон доверия 2020\телефон доверия 1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166"/>
            <a:ext cx="9124528" cy="68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0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6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" y="-1"/>
            <a:ext cx="912795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3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" y="-3429"/>
            <a:ext cx="9127966" cy="684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3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69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2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1"/>
            <a:ext cx="9144000" cy="68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43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6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4" y="-26278"/>
            <a:ext cx="9165684" cy="68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84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6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" y="0"/>
            <a:ext cx="9128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6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6" y="-27415"/>
            <a:ext cx="9156536" cy="688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1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-1"/>
            <a:ext cx="915081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2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0"/>
            <a:ext cx="91752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8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5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66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26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149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Юра</cp:lastModifiedBy>
  <cp:revision>2</cp:revision>
  <dcterms:created xsi:type="dcterms:W3CDTF">2020-09-10T14:40:58Z</dcterms:created>
  <dcterms:modified xsi:type="dcterms:W3CDTF">2020-09-10T14:56:40Z</dcterms:modified>
</cp:coreProperties>
</file>